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954838" cy="92408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11" userDrawn="1">
          <p15:clr>
            <a:srgbClr val="A4A3A4"/>
          </p15:clr>
        </p15:guide>
        <p15:guide id="2" pos="219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09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19" autoAdjust="0"/>
    <p:restoredTop sz="94709" autoAdjust="0"/>
  </p:normalViewPr>
  <p:slideViewPr>
    <p:cSldViewPr>
      <p:cViewPr>
        <p:scale>
          <a:sx n="66" d="100"/>
          <a:sy n="66" d="100"/>
        </p:scale>
        <p:origin x="1932" y="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12" y="-96"/>
      </p:cViewPr>
      <p:guideLst>
        <p:guide orient="horz" pos="2911"/>
        <p:guide pos="219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453EAE-66A9-4D8D-8C42-62C2280CF151}" type="doc">
      <dgm:prSet loTypeId="urn:microsoft.com/office/officeart/2005/8/layout/hierarchy1" loCatId="hierarchy" qsTypeId="urn:microsoft.com/office/officeart/2005/8/quickstyle/3d1" qsCatId="3D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7EE279A1-14F2-4F74-A93E-23851ABCD43D}">
      <dgm:prSet phldrT="[Texto]" custT="1"/>
      <dgm:spPr/>
      <dgm:t>
        <a:bodyPr/>
        <a:lstStyle/>
        <a:p>
          <a:r>
            <a:rPr lang="es-ES" sz="800" b="1" dirty="0"/>
            <a:t>PRESIDENCIA </a:t>
          </a:r>
        </a:p>
        <a:p>
          <a:r>
            <a:rPr lang="es-ES" sz="800" b="1" dirty="0"/>
            <a:t>MESA DIRECTIVA.</a:t>
          </a:r>
          <a:endParaRPr lang="en-US" sz="800" b="1" dirty="0"/>
        </a:p>
      </dgm:t>
    </dgm:pt>
    <dgm:pt modelId="{2181853B-9228-42DE-BA74-5969406E16CD}" type="parTrans" cxnId="{CA721EAD-A114-4ECF-B750-140BB39A6F52}">
      <dgm:prSet/>
      <dgm:spPr/>
      <dgm:t>
        <a:bodyPr/>
        <a:lstStyle/>
        <a:p>
          <a:endParaRPr lang="en-US" sz="2000" b="1"/>
        </a:p>
      </dgm:t>
    </dgm:pt>
    <dgm:pt modelId="{60E37A5A-4214-4575-A656-D04CD8F0A41A}" type="sibTrans" cxnId="{CA721EAD-A114-4ECF-B750-140BB39A6F52}">
      <dgm:prSet/>
      <dgm:spPr/>
      <dgm:t>
        <a:bodyPr/>
        <a:lstStyle/>
        <a:p>
          <a:endParaRPr lang="en-US" sz="2000" b="1"/>
        </a:p>
      </dgm:t>
    </dgm:pt>
    <dgm:pt modelId="{3265A43A-9207-4251-B9CC-7C4C6AB6F10D}">
      <dgm:prSet custT="1"/>
      <dgm:spPr>
        <a:solidFill>
          <a:schemeClr val="bg1">
            <a:alpha val="9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es-ES" sz="600" b="1" dirty="0"/>
            <a:t>HONORALES CONCEJALES.</a:t>
          </a:r>
          <a:endParaRPr lang="en-US" sz="600" b="1" dirty="0"/>
        </a:p>
      </dgm:t>
    </dgm:pt>
    <dgm:pt modelId="{B39F3A5E-CF9E-48D3-AEEB-205835C4C43B}" type="parTrans" cxnId="{C1A4F02E-9547-4B31-998A-F7D28F7F8B2B}">
      <dgm:prSet/>
      <dgm:spPr>
        <a:ln>
          <a:solidFill>
            <a:schemeClr val="accent1"/>
          </a:solidFill>
        </a:ln>
      </dgm:spPr>
      <dgm:t>
        <a:bodyPr/>
        <a:lstStyle/>
        <a:p>
          <a:endParaRPr lang="en-US" sz="2000" b="1"/>
        </a:p>
      </dgm:t>
    </dgm:pt>
    <dgm:pt modelId="{B1E592A9-56C1-4A90-B262-7AF68809C016}" type="sibTrans" cxnId="{C1A4F02E-9547-4B31-998A-F7D28F7F8B2B}">
      <dgm:prSet/>
      <dgm:spPr/>
      <dgm:t>
        <a:bodyPr/>
        <a:lstStyle/>
        <a:p>
          <a:endParaRPr lang="en-US" sz="2000" b="1"/>
        </a:p>
      </dgm:t>
    </dgm:pt>
    <dgm:pt modelId="{A6659374-B195-4B26-BF94-D2AE6D379273}">
      <dgm:prSet custT="1"/>
      <dgm:spPr>
        <a:ln>
          <a:solidFill>
            <a:schemeClr val="accent1"/>
          </a:solidFill>
        </a:ln>
      </dgm:spPr>
      <dgm:t>
        <a:bodyPr/>
        <a:lstStyle/>
        <a:p>
          <a:r>
            <a:rPr lang="es-ES" sz="800" b="1" dirty="0"/>
            <a:t>SUB-SECRETARIA GENERAL</a:t>
          </a:r>
          <a:endParaRPr lang="en-US" sz="800" b="1" dirty="0"/>
        </a:p>
      </dgm:t>
    </dgm:pt>
    <dgm:pt modelId="{FCA54BAE-9686-425D-B99B-02880857D67C}" type="parTrans" cxnId="{909F353C-3FEB-4C37-9598-B03C2C53A823}">
      <dgm:prSet/>
      <dgm:spPr>
        <a:ln>
          <a:solidFill>
            <a:schemeClr val="accent1"/>
          </a:solidFill>
        </a:ln>
      </dgm:spPr>
      <dgm:t>
        <a:bodyPr/>
        <a:lstStyle/>
        <a:p>
          <a:endParaRPr lang="en-US" sz="2000" b="1"/>
        </a:p>
      </dgm:t>
    </dgm:pt>
    <dgm:pt modelId="{DB60D763-FA1F-4CE6-BB6C-16B5FBB4ACA9}" type="sibTrans" cxnId="{909F353C-3FEB-4C37-9598-B03C2C53A823}">
      <dgm:prSet/>
      <dgm:spPr/>
      <dgm:t>
        <a:bodyPr/>
        <a:lstStyle/>
        <a:p>
          <a:endParaRPr lang="en-US" sz="2000" b="1"/>
        </a:p>
      </dgm:t>
    </dgm:pt>
    <dgm:pt modelId="{68CE948E-77EB-415C-B9B1-C49992A132AE}">
      <dgm:prSet custT="1"/>
      <dgm:spPr/>
      <dgm:t>
        <a:bodyPr/>
        <a:lstStyle/>
        <a:p>
          <a:r>
            <a:rPr lang="es-ES" sz="800" b="1" dirty="0"/>
            <a:t>ASESORIA JURIDICA</a:t>
          </a:r>
          <a:endParaRPr lang="en-US" sz="800" b="1" dirty="0"/>
        </a:p>
      </dgm:t>
    </dgm:pt>
    <dgm:pt modelId="{DECD2B89-6D41-4674-891F-31FFE7E96886}" type="parTrans" cxnId="{0E81E30C-36E3-429B-A041-D673219F3EA8}">
      <dgm:prSet/>
      <dgm:spPr/>
      <dgm:t>
        <a:bodyPr/>
        <a:lstStyle/>
        <a:p>
          <a:endParaRPr lang="en-US" sz="2000" b="1"/>
        </a:p>
      </dgm:t>
    </dgm:pt>
    <dgm:pt modelId="{14682FFA-BB3A-4570-844B-351CE9EAB0D4}" type="sibTrans" cxnId="{0E81E30C-36E3-429B-A041-D673219F3EA8}">
      <dgm:prSet/>
      <dgm:spPr/>
      <dgm:t>
        <a:bodyPr/>
        <a:lstStyle/>
        <a:p>
          <a:endParaRPr lang="en-US" sz="2000" b="1"/>
        </a:p>
      </dgm:t>
    </dgm:pt>
    <dgm:pt modelId="{1A3F3E66-C91A-4DB2-8916-5160E9ED08DB}">
      <dgm:prSet custT="1"/>
      <dgm:spPr/>
      <dgm:t>
        <a:bodyPr/>
        <a:lstStyle/>
        <a:p>
          <a:r>
            <a:rPr lang="es-ES" sz="800" b="1" dirty="0"/>
            <a:t>CONTROL INTERNO</a:t>
          </a:r>
          <a:endParaRPr lang="en-US" sz="800" b="1" dirty="0"/>
        </a:p>
      </dgm:t>
    </dgm:pt>
    <dgm:pt modelId="{F4F34C20-F229-42F6-AF61-850A482FBB5E}" type="parTrans" cxnId="{761424F8-4387-4E1A-BEE0-4838F8C3B15D}">
      <dgm:prSet/>
      <dgm:spPr/>
      <dgm:t>
        <a:bodyPr/>
        <a:lstStyle/>
        <a:p>
          <a:endParaRPr lang="en-US" sz="2000" b="1"/>
        </a:p>
      </dgm:t>
    </dgm:pt>
    <dgm:pt modelId="{FAFEB238-B3EC-4428-8BD2-F0A40C792441}" type="sibTrans" cxnId="{761424F8-4387-4E1A-BEE0-4838F8C3B15D}">
      <dgm:prSet/>
      <dgm:spPr/>
      <dgm:t>
        <a:bodyPr/>
        <a:lstStyle/>
        <a:p>
          <a:endParaRPr lang="en-US" sz="2000" b="1"/>
        </a:p>
      </dgm:t>
    </dgm:pt>
    <dgm:pt modelId="{E0A70ABD-9821-4EDF-AF22-5259608F4EB0}">
      <dgm:prSet custT="1"/>
      <dgm:spPr/>
      <dgm:t>
        <a:bodyPr/>
        <a:lstStyle/>
        <a:p>
          <a:r>
            <a:rPr lang="es-ES" sz="800" b="1" dirty="0"/>
            <a:t>ADMINISTRACION DEL RECURSO.  </a:t>
          </a:r>
          <a:r>
            <a:rPr lang="es-ES" sz="800" b="1" dirty="0">
              <a:effectLst/>
            </a:rPr>
            <a:t>HUMANO</a:t>
          </a:r>
          <a:endParaRPr lang="en-US" sz="800" b="1" dirty="0">
            <a:effectLst/>
          </a:endParaRPr>
        </a:p>
      </dgm:t>
    </dgm:pt>
    <dgm:pt modelId="{9B5CB97B-255F-4CA4-B107-226C04A620BD}" type="parTrans" cxnId="{8324DA5F-CD20-4CB6-BB64-54F4B670893D}">
      <dgm:prSet/>
      <dgm:spPr/>
      <dgm:t>
        <a:bodyPr/>
        <a:lstStyle/>
        <a:p>
          <a:endParaRPr lang="en-US" sz="2000" b="1"/>
        </a:p>
      </dgm:t>
    </dgm:pt>
    <dgm:pt modelId="{7FEFB9FC-34D1-47A2-B409-173AC65F8A3A}" type="sibTrans" cxnId="{8324DA5F-CD20-4CB6-BB64-54F4B670893D}">
      <dgm:prSet/>
      <dgm:spPr/>
      <dgm:t>
        <a:bodyPr/>
        <a:lstStyle/>
        <a:p>
          <a:endParaRPr lang="en-US" sz="2000" b="1"/>
        </a:p>
      </dgm:t>
    </dgm:pt>
    <dgm:pt modelId="{2752B78A-36B7-4EDA-AB75-89D091ECA4CD}">
      <dgm:prSet custT="1"/>
      <dgm:spPr/>
      <dgm:t>
        <a:bodyPr/>
        <a:lstStyle/>
        <a:p>
          <a:r>
            <a:rPr lang="es-ES" sz="800" b="1" dirty="0"/>
            <a:t>FINANCIERA PRESUPUESTO Y CONTABILIDAD</a:t>
          </a:r>
          <a:endParaRPr lang="en-US" sz="800" b="1" dirty="0"/>
        </a:p>
      </dgm:t>
    </dgm:pt>
    <dgm:pt modelId="{A49DD8F4-19DD-494C-9D9A-593FDE6CA3E2}" type="parTrans" cxnId="{501DBF7D-D3BB-4F98-B958-3066D6AFCE1F}">
      <dgm:prSet/>
      <dgm:spPr/>
      <dgm:t>
        <a:bodyPr/>
        <a:lstStyle/>
        <a:p>
          <a:endParaRPr lang="en-US" sz="2000" b="1"/>
        </a:p>
      </dgm:t>
    </dgm:pt>
    <dgm:pt modelId="{4C1ECACF-9067-4202-BC17-E36CE92F2144}" type="sibTrans" cxnId="{501DBF7D-D3BB-4F98-B958-3066D6AFCE1F}">
      <dgm:prSet/>
      <dgm:spPr/>
      <dgm:t>
        <a:bodyPr/>
        <a:lstStyle/>
        <a:p>
          <a:endParaRPr lang="en-US" sz="2000" b="1"/>
        </a:p>
      </dgm:t>
    </dgm:pt>
    <dgm:pt modelId="{8FECEA1A-17F5-4C4D-BAFC-126005C01363}">
      <dgm:prSet custT="1"/>
      <dgm:spPr/>
      <dgm:t>
        <a:bodyPr/>
        <a:lstStyle/>
        <a:p>
          <a:r>
            <a:rPr lang="es-ES" sz="800" b="1" dirty="0"/>
            <a:t>CONTROL DISCIPLINARIO INTERNO</a:t>
          </a:r>
          <a:endParaRPr lang="en-US" sz="800" b="1" dirty="0"/>
        </a:p>
      </dgm:t>
    </dgm:pt>
    <dgm:pt modelId="{B8609B2A-6C7D-438F-A5BC-F13859D63CAF}" type="parTrans" cxnId="{CC4249A7-BFFA-4A1E-B183-4E66BA5CE668}">
      <dgm:prSet/>
      <dgm:spPr/>
      <dgm:t>
        <a:bodyPr/>
        <a:lstStyle/>
        <a:p>
          <a:endParaRPr lang="en-US" sz="2000" b="1"/>
        </a:p>
      </dgm:t>
    </dgm:pt>
    <dgm:pt modelId="{3BD5C2E4-7D6D-44EB-B0D0-5F3AF372E6C3}" type="sibTrans" cxnId="{CC4249A7-BFFA-4A1E-B183-4E66BA5CE668}">
      <dgm:prSet/>
      <dgm:spPr/>
      <dgm:t>
        <a:bodyPr/>
        <a:lstStyle/>
        <a:p>
          <a:endParaRPr lang="en-US" sz="2000" b="1"/>
        </a:p>
      </dgm:t>
    </dgm:pt>
    <dgm:pt modelId="{C3D67F69-4ED3-4E47-BE6B-2684CFCF1AB6}">
      <dgm:prSet custT="1"/>
      <dgm:spPr/>
      <dgm:t>
        <a:bodyPr/>
        <a:lstStyle/>
        <a:p>
          <a:r>
            <a:rPr lang="es-ES" sz="800" b="1" dirty="0"/>
            <a:t>COMUNICACIONES.</a:t>
          </a:r>
          <a:endParaRPr lang="en-US" sz="800" b="1" dirty="0"/>
        </a:p>
      </dgm:t>
    </dgm:pt>
    <dgm:pt modelId="{32F67B57-7B98-4529-82E4-63F108739431}" type="sibTrans" cxnId="{0313C957-DEAE-4242-BBDF-DEE2D01A4AD8}">
      <dgm:prSet/>
      <dgm:spPr/>
      <dgm:t>
        <a:bodyPr/>
        <a:lstStyle/>
        <a:p>
          <a:endParaRPr lang="en-US" sz="2000" b="1"/>
        </a:p>
      </dgm:t>
    </dgm:pt>
    <dgm:pt modelId="{1211FEE2-3801-46E0-BC85-E673C1AD21D9}" type="parTrans" cxnId="{0313C957-DEAE-4242-BBDF-DEE2D01A4AD8}">
      <dgm:prSet/>
      <dgm:spPr/>
      <dgm:t>
        <a:bodyPr/>
        <a:lstStyle/>
        <a:p>
          <a:endParaRPr lang="en-US" sz="2000" b="1"/>
        </a:p>
      </dgm:t>
    </dgm:pt>
    <dgm:pt modelId="{C52569E3-4780-41B4-AECB-0F59C7C8DA4D}">
      <dgm:prSet custT="1"/>
      <dgm:spPr>
        <a:solidFill>
          <a:schemeClr val="bg1">
            <a:alpha val="9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es-CO" sz="800" b="1" dirty="0"/>
            <a:t>SECRETARIA GENERAL</a:t>
          </a:r>
        </a:p>
      </dgm:t>
    </dgm:pt>
    <dgm:pt modelId="{A3653D4D-E12B-4D8C-9E12-F96468AA0137}" type="parTrans" cxnId="{69EAEB31-8A7F-42A2-934F-4B1F91EFD159}">
      <dgm:prSet/>
      <dgm:spPr>
        <a:ln>
          <a:solidFill>
            <a:schemeClr val="accent1"/>
          </a:solidFill>
        </a:ln>
      </dgm:spPr>
      <dgm:t>
        <a:bodyPr/>
        <a:lstStyle/>
        <a:p>
          <a:endParaRPr lang="es-CO"/>
        </a:p>
      </dgm:t>
    </dgm:pt>
    <dgm:pt modelId="{F1725CC3-2D91-4DCA-A57B-0EF36C584B2A}" type="sibTrans" cxnId="{69EAEB31-8A7F-42A2-934F-4B1F91EFD159}">
      <dgm:prSet/>
      <dgm:spPr/>
      <dgm:t>
        <a:bodyPr/>
        <a:lstStyle/>
        <a:p>
          <a:endParaRPr lang="es-CO"/>
        </a:p>
      </dgm:t>
    </dgm:pt>
    <dgm:pt modelId="{2FE27FFD-F7A9-4779-B9CD-B6071EA2B7F0}">
      <dgm:prSet custT="1"/>
      <dgm:spPr/>
      <dgm:t>
        <a:bodyPr/>
        <a:lstStyle/>
        <a:p>
          <a:r>
            <a:rPr lang="es-CO" sz="800" b="1" dirty="0"/>
            <a:t>Archivo</a:t>
          </a:r>
          <a:r>
            <a:rPr lang="es-CO" sz="800" dirty="0"/>
            <a:t> </a:t>
          </a:r>
          <a:r>
            <a:rPr lang="es-CO" sz="800" b="1" dirty="0"/>
            <a:t>Central</a:t>
          </a:r>
        </a:p>
      </dgm:t>
    </dgm:pt>
    <dgm:pt modelId="{FF75929B-50F6-4131-9D17-2946F3A0ADAE}" type="parTrans" cxnId="{D3E02C09-2012-4154-86CC-DB5D17545309}">
      <dgm:prSet/>
      <dgm:spPr/>
      <dgm:t>
        <a:bodyPr/>
        <a:lstStyle/>
        <a:p>
          <a:endParaRPr lang="es-CO"/>
        </a:p>
      </dgm:t>
    </dgm:pt>
    <dgm:pt modelId="{EC2E74AC-B334-4A35-B3C8-EBCBF7E48BD4}" type="sibTrans" cxnId="{D3E02C09-2012-4154-86CC-DB5D17545309}">
      <dgm:prSet/>
      <dgm:spPr/>
      <dgm:t>
        <a:bodyPr/>
        <a:lstStyle/>
        <a:p>
          <a:endParaRPr lang="es-CO"/>
        </a:p>
      </dgm:t>
    </dgm:pt>
    <dgm:pt modelId="{90FE5941-2D6B-431E-9CC6-E0B1CAD93C3C}">
      <dgm:prSet custT="1"/>
      <dgm:spPr/>
      <dgm:t>
        <a:bodyPr/>
        <a:lstStyle/>
        <a:p>
          <a:r>
            <a:rPr lang="es-MX" sz="800" b="1" dirty="0"/>
            <a:t>Actas</a:t>
          </a:r>
          <a:endParaRPr lang="es-CO" sz="800" b="1" dirty="0"/>
        </a:p>
      </dgm:t>
    </dgm:pt>
    <dgm:pt modelId="{C2AEBB00-0FB1-4D7F-A89F-213B1E1205FF}" type="parTrans" cxnId="{A8563BE8-28B7-470B-9BDF-3653FC4C90CF}">
      <dgm:prSet/>
      <dgm:spPr/>
      <dgm:t>
        <a:bodyPr/>
        <a:lstStyle/>
        <a:p>
          <a:endParaRPr lang="es-CO"/>
        </a:p>
      </dgm:t>
    </dgm:pt>
    <dgm:pt modelId="{811FB87E-A235-4419-918A-DD8BA16133A5}" type="sibTrans" cxnId="{A8563BE8-28B7-470B-9BDF-3653FC4C90CF}">
      <dgm:prSet/>
      <dgm:spPr/>
      <dgm:t>
        <a:bodyPr/>
        <a:lstStyle/>
        <a:p>
          <a:endParaRPr lang="es-CO"/>
        </a:p>
      </dgm:t>
    </dgm:pt>
    <dgm:pt modelId="{26CBD140-A99D-42DE-899A-90EC7015780C}" type="pres">
      <dgm:prSet presAssocID="{56453EAE-66A9-4D8D-8C42-62C2280CF15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644AD2D-5728-4D50-8C69-C114EE3EDEDD}" type="pres">
      <dgm:prSet presAssocID="{7EE279A1-14F2-4F74-A93E-23851ABCD43D}" presName="hierRoot1" presStyleCnt="0"/>
      <dgm:spPr/>
    </dgm:pt>
    <dgm:pt modelId="{A35BC8BA-AF55-4D3B-A0B9-69F320512E19}" type="pres">
      <dgm:prSet presAssocID="{7EE279A1-14F2-4F74-A93E-23851ABCD43D}" presName="composite" presStyleCnt="0"/>
      <dgm:spPr/>
    </dgm:pt>
    <dgm:pt modelId="{2D52C6EA-CCF2-4D76-877C-CACCAE309C6C}" type="pres">
      <dgm:prSet presAssocID="{7EE279A1-14F2-4F74-A93E-23851ABCD43D}" presName="background" presStyleLbl="node0" presStyleIdx="0" presStyleCnt="3"/>
      <dgm:spPr>
        <a:solidFill>
          <a:schemeClr val="accent3"/>
        </a:solidFill>
      </dgm:spPr>
    </dgm:pt>
    <dgm:pt modelId="{18DD9C9B-0507-4711-B78A-930560FD03F6}" type="pres">
      <dgm:prSet presAssocID="{7EE279A1-14F2-4F74-A93E-23851ABCD43D}" presName="text" presStyleLbl="fgAcc0" presStyleIdx="0" presStyleCnt="3" custLinFactNeighborX="-59596" custLinFactNeighborY="-68612">
        <dgm:presLayoutVars>
          <dgm:chPref val="3"/>
        </dgm:presLayoutVars>
      </dgm:prSet>
      <dgm:spPr/>
    </dgm:pt>
    <dgm:pt modelId="{C714AC1F-F77F-41CD-9B24-982D18F1FE3F}" type="pres">
      <dgm:prSet presAssocID="{7EE279A1-14F2-4F74-A93E-23851ABCD43D}" presName="hierChild2" presStyleCnt="0"/>
      <dgm:spPr/>
    </dgm:pt>
    <dgm:pt modelId="{568F70B7-8EF8-4018-8C0B-C366C87FA484}" type="pres">
      <dgm:prSet presAssocID="{B39F3A5E-CF9E-48D3-AEEB-205835C4C43B}" presName="Name10" presStyleLbl="parChTrans1D2" presStyleIdx="0" presStyleCnt="1"/>
      <dgm:spPr/>
    </dgm:pt>
    <dgm:pt modelId="{ABAB6ADF-549B-4C43-979B-0FFA8ED065C9}" type="pres">
      <dgm:prSet presAssocID="{3265A43A-9207-4251-B9CC-7C4C6AB6F10D}" presName="hierRoot2" presStyleCnt="0"/>
      <dgm:spPr/>
    </dgm:pt>
    <dgm:pt modelId="{6E0820E3-EE69-4696-BA41-2883A5AAC27A}" type="pres">
      <dgm:prSet presAssocID="{3265A43A-9207-4251-B9CC-7C4C6AB6F10D}" presName="composite2" presStyleCnt="0"/>
      <dgm:spPr/>
    </dgm:pt>
    <dgm:pt modelId="{16A8F557-66AC-453A-B9C6-E773E0CC7D20}" type="pres">
      <dgm:prSet presAssocID="{3265A43A-9207-4251-B9CC-7C4C6AB6F10D}" presName="background2" presStyleLbl="node2" presStyleIdx="0" presStyleCnt="1"/>
      <dgm:spPr>
        <a:solidFill>
          <a:schemeClr val="accent2"/>
        </a:solidFill>
      </dgm:spPr>
    </dgm:pt>
    <dgm:pt modelId="{B19D7453-F63E-42C1-AF52-FDE23EE95316}" type="pres">
      <dgm:prSet presAssocID="{3265A43A-9207-4251-B9CC-7C4C6AB6F10D}" presName="text2" presStyleLbl="fgAcc2" presStyleIdx="0" presStyleCnt="1" custLinFactNeighborX="-59596" custLinFactNeighborY="-70027">
        <dgm:presLayoutVars>
          <dgm:chPref val="3"/>
        </dgm:presLayoutVars>
      </dgm:prSet>
      <dgm:spPr/>
    </dgm:pt>
    <dgm:pt modelId="{6DD1A249-01CA-4987-8752-5143910BFB9A}" type="pres">
      <dgm:prSet presAssocID="{3265A43A-9207-4251-B9CC-7C4C6AB6F10D}" presName="hierChild3" presStyleCnt="0"/>
      <dgm:spPr/>
    </dgm:pt>
    <dgm:pt modelId="{D1A0C47C-FF91-4E77-BD22-20A2AB0DB9CB}" type="pres">
      <dgm:prSet presAssocID="{A3653D4D-E12B-4D8C-9E12-F96468AA0137}" presName="Name17" presStyleLbl="parChTrans1D3" presStyleIdx="0" presStyleCnt="1"/>
      <dgm:spPr/>
    </dgm:pt>
    <dgm:pt modelId="{4E9A3B5B-DDD7-4DC4-A078-099C5009DE2B}" type="pres">
      <dgm:prSet presAssocID="{C52569E3-4780-41B4-AECB-0F59C7C8DA4D}" presName="hierRoot3" presStyleCnt="0"/>
      <dgm:spPr/>
    </dgm:pt>
    <dgm:pt modelId="{3E329408-7EEF-4D9E-B282-92A48F41F630}" type="pres">
      <dgm:prSet presAssocID="{C52569E3-4780-41B4-AECB-0F59C7C8DA4D}" presName="composite3" presStyleCnt="0"/>
      <dgm:spPr/>
    </dgm:pt>
    <dgm:pt modelId="{4B396A9C-3D57-439C-AB3A-E11A44C06576}" type="pres">
      <dgm:prSet presAssocID="{C52569E3-4780-41B4-AECB-0F59C7C8DA4D}" presName="background3" presStyleLbl="node3" presStyleIdx="0" presStyleCnt="1"/>
      <dgm:spPr>
        <a:solidFill>
          <a:schemeClr val="accent1"/>
        </a:solidFill>
      </dgm:spPr>
    </dgm:pt>
    <dgm:pt modelId="{DFC5454E-FFAC-4890-93A5-14B9B3468BA6}" type="pres">
      <dgm:prSet presAssocID="{C52569E3-4780-41B4-AECB-0F59C7C8DA4D}" presName="text3" presStyleLbl="fgAcc3" presStyleIdx="0" presStyleCnt="1" custLinFactNeighborX="-59705" custLinFactNeighborY="-77997">
        <dgm:presLayoutVars>
          <dgm:chPref val="3"/>
        </dgm:presLayoutVars>
      </dgm:prSet>
      <dgm:spPr/>
    </dgm:pt>
    <dgm:pt modelId="{0BDE39C7-6502-43FC-931F-E12C2229B47D}" type="pres">
      <dgm:prSet presAssocID="{C52569E3-4780-41B4-AECB-0F59C7C8DA4D}" presName="hierChild4" presStyleCnt="0"/>
      <dgm:spPr/>
    </dgm:pt>
    <dgm:pt modelId="{4E3663EF-9FAF-461D-9124-BA4C2C0DB317}" type="pres">
      <dgm:prSet presAssocID="{FCA54BAE-9686-425D-B99B-02880857D67C}" presName="Name23" presStyleLbl="parChTrans1D4" presStyleIdx="0" presStyleCnt="7"/>
      <dgm:spPr/>
    </dgm:pt>
    <dgm:pt modelId="{99D44588-A616-4A2E-8BEE-ED923F0DC589}" type="pres">
      <dgm:prSet presAssocID="{A6659374-B195-4B26-BF94-D2AE6D379273}" presName="hierRoot4" presStyleCnt="0"/>
      <dgm:spPr/>
    </dgm:pt>
    <dgm:pt modelId="{FD8A663D-5C55-4781-8077-5D9A278E88D3}" type="pres">
      <dgm:prSet presAssocID="{A6659374-B195-4B26-BF94-D2AE6D379273}" presName="composite4" presStyleCnt="0"/>
      <dgm:spPr/>
    </dgm:pt>
    <dgm:pt modelId="{81FF2D0D-6C1F-48E5-865C-028B32AB178C}" type="pres">
      <dgm:prSet presAssocID="{A6659374-B195-4B26-BF94-D2AE6D379273}" presName="background4" presStyleLbl="node4" presStyleIdx="0" presStyleCnt="7"/>
      <dgm:spPr>
        <a:solidFill>
          <a:schemeClr val="accent1"/>
        </a:solidFill>
      </dgm:spPr>
    </dgm:pt>
    <dgm:pt modelId="{6A7CBBE4-80A6-474C-BA1A-6098206A5DCA}" type="pres">
      <dgm:prSet presAssocID="{A6659374-B195-4B26-BF94-D2AE6D379273}" presName="text4" presStyleLbl="fgAcc4" presStyleIdx="0" presStyleCnt="7" custLinFactNeighborX="-59596" custLinFactNeighborY="-64761">
        <dgm:presLayoutVars>
          <dgm:chPref val="3"/>
        </dgm:presLayoutVars>
      </dgm:prSet>
      <dgm:spPr/>
    </dgm:pt>
    <dgm:pt modelId="{D1A5CFCC-0BDB-4C00-AC1D-DBDAC668F771}" type="pres">
      <dgm:prSet presAssocID="{A6659374-B195-4B26-BF94-D2AE6D379273}" presName="hierChild5" presStyleCnt="0"/>
      <dgm:spPr/>
    </dgm:pt>
    <dgm:pt modelId="{6F159659-B424-4EAC-B111-6E1D09D08532}" type="pres">
      <dgm:prSet presAssocID="{DECD2B89-6D41-4674-891F-31FFE7E96886}" presName="Name23" presStyleLbl="parChTrans1D4" presStyleIdx="1" presStyleCnt="7"/>
      <dgm:spPr/>
    </dgm:pt>
    <dgm:pt modelId="{4D22ADF6-E109-4BA6-81BB-419F58A61ED1}" type="pres">
      <dgm:prSet presAssocID="{68CE948E-77EB-415C-B9B1-C49992A132AE}" presName="hierRoot4" presStyleCnt="0"/>
      <dgm:spPr/>
    </dgm:pt>
    <dgm:pt modelId="{92B48504-DFC7-41DC-825E-A8088022716A}" type="pres">
      <dgm:prSet presAssocID="{68CE948E-77EB-415C-B9B1-C49992A132AE}" presName="composite4" presStyleCnt="0"/>
      <dgm:spPr/>
    </dgm:pt>
    <dgm:pt modelId="{3F301CF8-5BFA-4A61-A495-1E49AFDAF652}" type="pres">
      <dgm:prSet presAssocID="{68CE948E-77EB-415C-B9B1-C49992A132AE}" presName="background4" presStyleLbl="node4" presStyleIdx="1" presStyleCnt="7"/>
      <dgm:spPr>
        <a:solidFill>
          <a:schemeClr val="accent1"/>
        </a:solidFill>
      </dgm:spPr>
    </dgm:pt>
    <dgm:pt modelId="{E1396F97-11C5-4D62-A480-BB91AE410C6A}" type="pres">
      <dgm:prSet presAssocID="{68CE948E-77EB-415C-B9B1-C49992A132AE}" presName="text4" presStyleLbl="fgAcc4" presStyleIdx="1" presStyleCnt="7" custLinFactNeighborX="-7199" custLinFactNeighborY="-40430">
        <dgm:presLayoutVars>
          <dgm:chPref val="3"/>
        </dgm:presLayoutVars>
      </dgm:prSet>
      <dgm:spPr/>
    </dgm:pt>
    <dgm:pt modelId="{AC222452-3C51-4E71-A7A6-FB7456801C8B}" type="pres">
      <dgm:prSet presAssocID="{68CE948E-77EB-415C-B9B1-C49992A132AE}" presName="hierChild5" presStyleCnt="0"/>
      <dgm:spPr/>
    </dgm:pt>
    <dgm:pt modelId="{6B380065-1DD4-4C07-BEA2-9E3CC1B79FEA}" type="pres">
      <dgm:prSet presAssocID="{F4F34C20-F229-42F6-AF61-850A482FBB5E}" presName="Name23" presStyleLbl="parChTrans1D4" presStyleIdx="2" presStyleCnt="7"/>
      <dgm:spPr/>
    </dgm:pt>
    <dgm:pt modelId="{6143B522-4094-4BB3-B799-E02C8A17DBA5}" type="pres">
      <dgm:prSet presAssocID="{1A3F3E66-C91A-4DB2-8916-5160E9ED08DB}" presName="hierRoot4" presStyleCnt="0"/>
      <dgm:spPr/>
    </dgm:pt>
    <dgm:pt modelId="{85765684-C32F-4284-9F37-EBFF0CD752BA}" type="pres">
      <dgm:prSet presAssocID="{1A3F3E66-C91A-4DB2-8916-5160E9ED08DB}" presName="composite4" presStyleCnt="0"/>
      <dgm:spPr/>
    </dgm:pt>
    <dgm:pt modelId="{FF67FEC1-FF4B-4B24-9105-A3CBCD52983A}" type="pres">
      <dgm:prSet presAssocID="{1A3F3E66-C91A-4DB2-8916-5160E9ED08DB}" presName="background4" presStyleLbl="node4" presStyleIdx="2" presStyleCnt="7"/>
      <dgm:spPr/>
    </dgm:pt>
    <dgm:pt modelId="{DEE371C8-49A8-4692-9EA9-F70804AB9CC2}" type="pres">
      <dgm:prSet presAssocID="{1A3F3E66-C91A-4DB2-8916-5160E9ED08DB}" presName="text4" presStyleLbl="fgAcc4" presStyleIdx="2" presStyleCnt="7" custLinFactNeighborX="5229" custLinFactNeighborY="-40430">
        <dgm:presLayoutVars>
          <dgm:chPref val="3"/>
        </dgm:presLayoutVars>
      </dgm:prSet>
      <dgm:spPr/>
    </dgm:pt>
    <dgm:pt modelId="{0E860875-B3B1-4D97-840A-12FE29B678CD}" type="pres">
      <dgm:prSet presAssocID="{1A3F3E66-C91A-4DB2-8916-5160E9ED08DB}" presName="hierChild5" presStyleCnt="0"/>
      <dgm:spPr/>
    </dgm:pt>
    <dgm:pt modelId="{F3410338-8E78-4128-B005-A899B4E7FA77}" type="pres">
      <dgm:prSet presAssocID="{9B5CB97B-255F-4CA4-B107-226C04A620BD}" presName="Name23" presStyleLbl="parChTrans1D4" presStyleIdx="3" presStyleCnt="7"/>
      <dgm:spPr/>
    </dgm:pt>
    <dgm:pt modelId="{0044DFC1-80D4-48D3-BF6C-3490C2D43227}" type="pres">
      <dgm:prSet presAssocID="{E0A70ABD-9821-4EDF-AF22-5259608F4EB0}" presName="hierRoot4" presStyleCnt="0"/>
      <dgm:spPr/>
    </dgm:pt>
    <dgm:pt modelId="{12BFB4AB-DE39-4179-BD0A-3021F3BE63D2}" type="pres">
      <dgm:prSet presAssocID="{E0A70ABD-9821-4EDF-AF22-5259608F4EB0}" presName="composite4" presStyleCnt="0"/>
      <dgm:spPr/>
    </dgm:pt>
    <dgm:pt modelId="{102230EB-284F-41E9-9AF0-22370E1E5319}" type="pres">
      <dgm:prSet presAssocID="{E0A70ABD-9821-4EDF-AF22-5259608F4EB0}" presName="background4" presStyleLbl="node4" presStyleIdx="3" presStyleCnt="7"/>
      <dgm:spPr>
        <a:solidFill>
          <a:schemeClr val="accent1"/>
        </a:solidFill>
      </dgm:spPr>
    </dgm:pt>
    <dgm:pt modelId="{A3D4E2C8-A917-474A-9B5D-647526AF96A1}" type="pres">
      <dgm:prSet presAssocID="{E0A70ABD-9821-4EDF-AF22-5259608F4EB0}" presName="text4" presStyleLbl="fgAcc4" presStyleIdx="3" presStyleCnt="7" custLinFactNeighborX="17657" custLinFactNeighborY="-40430">
        <dgm:presLayoutVars>
          <dgm:chPref val="3"/>
        </dgm:presLayoutVars>
      </dgm:prSet>
      <dgm:spPr/>
    </dgm:pt>
    <dgm:pt modelId="{0166B968-DCAA-41A3-A7C6-717717DD3704}" type="pres">
      <dgm:prSet presAssocID="{E0A70ABD-9821-4EDF-AF22-5259608F4EB0}" presName="hierChild5" presStyleCnt="0"/>
      <dgm:spPr/>
    </dgm:pt>
    <dgm:pt modelId="{8148C018-256D-49C2-AD24-9C596F2BCACF}" type="pres">
      <dgm:prSet presAssocID="{1211FEE2-3801-46E0-BC85-E673C1AD21D9}" presName="Name23" presStyleLbl="parChTrans1D4" presStyleIdx="4" presStyleCnt="7"/>
      <dgm:spPr/>
    </dgm:pt>
    <dgm:pt modelId="{20CBEDE0-A2B7-4084-8A71-3FB07A9D1BFA}" type="pres">
      <dgm:prSet presAssocID="{C3D67F69-4ED3-4E47-BE6B-2684CFCF1AB6}" presName="hierRoot4" presStyleCnt="0"/>
      <dgm:spPr/>
    </dgm:pt>
    <dgm:pt modelId="{95E46B8C-1965-41E8-8EEB-F29EE2D07F7A}" type="pres">
      <dgm:prSet presAssocID="{C3D67F69-4ED3-4E47-BE6B-2684CFCF1AB6}" presName="composite4" presStyleCnt="0"/>
      <dgm:spPr/>
    </dgm:pt>
    <dgm:pt modelId="{A4061E85-AA97-40C4-812C-BA0F56D7368B}" type="pres">
      <dgm:prSet presAssocID="{C3D67F69-4ED3-4E47-BE6B-2684CFCF1AB6}" presName="background4" presStyleLbl="node4" presStyleIdx="4" presStyleCnt="7"/>
      <dgm:spPr>
        <a:solidFill>
          <a:schemeClr val="accent3"/>
        </a:solidFill>
      </dgm:spPr>
    </dgm:pt>
    <dgm:pt modelId="{9FC62877-20B3-4407-B5DF-28BD957850F5}" type="pres">
      <dgm:prSet presAssocID="{C3D67F69-4ED3-4E47-BE6B-2684CFCF1AB6}" presName="text4" presStyleLbl="fgAcc4" presStyleIdx="4" presStyleCnt="7" custScaleX="124154" custLinFactNeighborX="15731" custLinFactNeighborY="-43070">
        <dgm:presLayoutVars>
          <dgm:chPref val="3"/>
        </dgm:presLayoutVars>
      </dgm:prSet>
      <dgm:spPr/>
    </dgm:pt>
    <dgm:pt modelId="{26B38BD4-F18F-46B1-92D9-9A0BA0DE3BDD}" type="pres">
      <dgm:prSet presAssocID="{C3D67F69-4ED3-4E47-BE6B-2684CFCF1AB6}" presName="hierChild5" presStyleCnt="0"/>
      <dgm:spPr/>
    </dgm:pt>
    <dgm:pt modelId="{2850C7CF-7B4D-46FB-AD44-BC313D1A936C}" type="pres">
      <dgm:prSet presAssocID="{A49DD8F4-19DD-494C-9D9A-593FDE6CA3E2}" presName="Name23" presStyleLbl="parChTrans1D4" presStyleIdx="5" presStyleCnt="7"/>
      <dgm:spPr/>
    </dgm:pt>
    <dgm:pt modelId="{9F04DA5C-A8C8-4C87-943C-749175C78F27}" type="pres">
      <dgm:prSet presAssocID="{2752B78A-36B7-4EDA-AB75-89D091ECA4CD}" presName="hierRoot4" presStyleCnt="0"/>
      <dgm:spPr/>
    </dgm:pt>
    <dgm:pt modelId="{2996E21A-40C6-4B60-86BC-B45A53A0358E}" type="pres">
      <dgm:prSet presAssocID="{2752B78A-36B7-4EDA-AB75-89D091ECA4CD}" presName="composite4" presStyleCnt="0"/>
      <dgm:spPr/>
    </dgm:pt>
    <dgm:pt modelId="{904E4D75-E4E6-4995-A369-171DE140D6FE}" type="pres">
      <dgm:prSet presAssocID="{2752B78A-36B7-4EDA-AB75-89D091ECA4CD}" presName="background4" presStyleLbl="node4" presStyleIdx="5" presStyleCnt="7"/>
      <dgm:spPr>
        <a:solidFill>
          <a:schemeClr val="accent1"/>
        </a:solidFill>
      </dgm:spPr>
    </dgm:pt>
    <dgm:pt modelId="{4C8DEE65-7954-418E-91BE-F8460204D910}" type="pres">
      <dgm:prSet presAssocID="{2752B78A-36B7-4EDA-AB75-89D091ECA4CD}" presName="text4" presStyleLbl="fgAcc4" presStyleIdx="5" presStyleCnt="7" custLinFactX="32812" custLinFactNeighborX="100000" custLinFactNeighborY="-40430">
        <dgm:presLayoutVars>
          <dgm:chPref val="3"/>
        </dgm:presLayoutVars>
      </dgm:prSet>
      <dgm:spPr/>
    </dgm:pt>
    <dgm:pt modelId="{AFD18515-F65E-42B5-868E-DF091BCECA4D}" type="pres">
      <dgm:prSet presAssocID="{2752B78A-36B7-4EDA-AB75-89D091ECA4CD}" presName="hierChild5" presStyleCnt="0"/>
      <dgm:spPr/>
    </dgm:pt>
    <dgm:pt modelId="{ECB6AA4B-C014-451B-B9E8-A5389A53C37E}" type="pres">
      <dgm:prSet presAssocID="{B8609B2A-6C7D-438F-A5BC-F13859D63CAF}" presName="Name23" presStyleLbl="parChTrans1D4" presStyleIdx="6" presStyleCnt="7"/>
      <dgm:spPr/>
    </dgm:pt>
    <dgm:pt modelId="{851C784D-6036-48D1-8019-06DD94953554}" type="pres">
      <dgm:prSet presAssocID="{8FECEA1A-17F5-4C4D-BAFC-126005C01363}" presName="hierRoot4" presStyleCnt="0"/>
      <dgm:spPr/>
    </dgm:pt>
    <dgm:pt modelId="{2BFC0C51-12D9-4CE3-81D9-94D78B7912B8}" type="pres">
      <dgm:prSet presAssocID="{8FECEA1A-17F5-4C4D-BAFC-126005C01363}" presName="composite4" presStyleCnt="0"/>
      <dgm:spPr/>
    </dgm:pt>
    <dgm:pt modelId="{37E585F0-F66D-4AAA-980F-485F56D2DD50}" type="pres">
      <dgm:prSet presAssocID="{8FECEA1A-17F5-4C4D-BAFC-126005C01363}" presName="background4" presStyleLbl="node4" presStyleIdx="6" presStyleCnt="7"/>
      <dgm:spPr/>
    </dgm:pt>
    <dgm:pt modelId="{35353414-A3CA-4BC0-8C51-404A774AC87A}" type="pres">
      <dgm:prSet presAssocID="{8FECEA1A-17F5-4C4D-BAFC-126005C01363}" presName="text4" presStyleLbl="fgAcc4" presStyleIdx="6" presStyleCnt="7" custLinFactX="-6440" custLinFactNeighborX="-100000" custLinFactNeighborY="-40430">
        <dgm:presLayoutVars>
          <dgm:chPref val="3"/>
        </dgm:presLayoutVars>
      </dgm:prSet>
      <dgm:spPr/>
    </dgm:pt>
    <dgm:pt modelId="{B9B8FB81-F212-4061-908E-95DE947DEA4B}" type="pres">
      <dgm:prSet presAssocID="{8FECEA1A-17F5-4C4D-BAFC-126005C01363}" presName="hierChild5" presStyleCnt="0"/>
      <dgm:spPr/>
    </dgm:pt>
    <dgm:pt modelId="{910D484E-D2DE-4021-8659-51A7B51EC994}" type="pres">
      <dgm:prSet presAssocID="{2FE27FFD-F7A9-4779-B9CD-B6071EA2B7F0}" presName="hierRoot1" presStyleCnt="0"/>
      <dgm:spPr/>
    </dgm:pt>
    <dgm:pt modelId="{83B3BD26-1B2A-47A3-92EB-482C8DA1718E}" type="pres">
      <dgm:prSet presAssocID="{2FE27FFD-F7A9-4779-B9CD-B6071EA2B7F0}" presName="composite" presStyleCnt="0"/>
      <dgm:spPr/>
    </dgm:pt>
    <dgm:pt modelId="{07B28C21-AD8B-45CE-971E-561FD8264152}" type="pres">
      <dgm:prSet presAssocID="{2FE27FFD-F7A9-4779-B9CD-B6071EA2B7F0}" presName="background" presStyleLbl="node0" presStyleIdx="1" presStyleCnt="3"/>
      <dgm:spPr/>
    </dgm:pt>
    <dgm:pt modelId="{403B268F-0A05-48DF-95CC-666646D6BEB7}" type="pres">
      <dgm:prSet presAssocID="{2FE27FFD-F7A9-4779-B9CD-B6071EA2B7F0}" presName="text" presStyleLbl="fgAcc0" presStyleIdx="1" presStyleCnt="3" custScaleX="96516" custScaleY="95305" custLinFactY="72564" custLinFactNeighborX="-6772" custLinFactNeighborY="100000">
        <dgm:presLayoutVars>
          <dgm:chPref val="3"/>
        </dgm:presLayoutVars>
      </dgm:prSet>
      <dgm:spPr/>
    </dgm:pt>
    <dgm:pt modelId="{22E5DAA4-2770-49DE-95DD-292D3B67A94A}" type="pres">
      <dgm:prSet presAssocID="{2FE27FFD-F7A9-4779-B9CD-B6071EA2B7F0}" presName="hierChild2" presStyleCnt="0"/>
      <dgm:spPr/>
    </dgm:pt>
    <dgm:pt modelId="{ECC5009A-AE78-4B41-9CE7-388357F8873E}" type="pres">
      <dgm:prSet presAssocID="{90FE5941-2D6B-431E-9CC6-E0B1CAD93C3C}" presName="hierRoot1" presStyleCnt="0"/>
      <dgm:spPr/>
    </dgm:pt>
    <dgm:pt modelId="{56A6EDA0-2770-4909-A122-E142C3C7D5B6}" type="pres">
      <dgm:prSet presAssocID="{90FE5941-2D6B-431E-9CC6-E0B1CAD93C3C}" presName="composite" presStyleCnt="0"/>
      <dgm:spPr/>
    </dgm:pt>
    <dgm:pt modelId="{6352E9C5-DE69-4BE4-A293-5413ABD3C7C4}" type="pres">
      <dgm:prSet presAssocID="{90FE5941-2D6B-431E-9CC6-E0B1CAD93C3C}" presName="background" presStyleLbl="node0" presStyleIdx="2" presStyleCnt="3"/>
      <dgm:spPr/>
    </dgm:pt>
    <dgm:pt modelId="{CA535880-1AAE-4E43-8EDC-585C1F60BAAA}" type="pres">
      <dgm:prSet presAssocID="{90FE5941-2D6B-431E-9CC6-E0B1CAD93C3C}" presName="text" presStyleLbl="fgAcc0" presStyleIdx="2" presStyleCnt="3" custScaleX="95479" custScaleY="94102" custLinFactX="-25511" custLinFactY="100000" custLinFactNeighborX="-100000" custLinFactNeighborY="198424">
        <dgm:presLayoutVars>
          <dgm:chPref val="3"/>
        </dgm:presLayoutVars>
      </dgm:prSet>
      <dgm:spPr/>
    </dgm:pt>
    <dgm:pt modelId="{93AEB759-2CE7-4AC5-BA96-94BE15861E53}" type="pres">
      <dgm:prSet presAssocID="{90FE5941-2D6B-431E-9CC6-E0B1CAD93C3C}" presName="hierChild2" presStyleCnt="0"/>
      <dgm:spPr/>
    </dgm:pt>
  </dgm:ptLst>
  <dgm:cxnLst>
    <dgm:cxn modelId="{D3E02C09-2012-4154-86CC-DB5D17545309}" srcId="{56453EAE-66A9-4D8D-8C42-62C2280CF151}" destId="{2FE27FFD-F7A9-4779-B9CD-B6071EA2B7F0}" srcOrd="1" destOrd="0" parTransId="{FF75929B-50F6-4131-9D17-2946F3A0ADAE}" sibTransId="{EC2E74AC-B334-4A35-B3C8-EBCBF7E48BD4}"/>
    <dgm:cxn modelId="{0E81E30C-36E3-429B-A041-D673219F3EA8}" srcId="{A6659374-B195-4B26-BF94-D2AE6D379273}" destId="{68CE948E-77EB-415C-B9B1-C49992A132AE}" srcOrd="0" destOrd="0" parTransId="{DECD2B89-6D41-4674-891F-31FFE7E96886}" sibTransId="{14682FFA-BB3A-4570-844B-351CE9EAB0D4}"/>
    <dgm:cxn modelId="{D45B9811-C8FC-463A-BDA2-3236554FDED9}" type="presOf" srcId="{C52569E3-4780-41B4-AECB-0F59C7C8DA4D}" destId="{DFC5454E-FFAC-4890-93A5-14B9B3468BA6}" srcOrd="0" destOrd="0" presId="urn:microsoft.com/office/officeart/2005/8/layout/hierarchy1"/>
    <dgm:cxn modelId="{B3CAED24-2377-4BDB-968C-20581AC7482B}" type="presOf" srcId="{68CE948E-77EB-415C-B9B1-C49992A132AE}" destId="{E1396F97-11C5-4D62-A480-BB91AE410C6A}" srcOrd="0" destOrd="0" presId="urn:microsoft.com/office/officeart/2005/8/layout/hierarchy1"/>
    <dgm:cxn modelId="{5F53F728-D1A5-4E86-944F-BA13A75C0C26}" type="presOf" srcId="{A6659374-B195-4B26-BF94-D2AE6D379273}" destId="{6A7CBBE4-80A6-474C-BA1A-6098206A5DCA}" srcOrd="0" destOrd="0" presId="urn:microsoft.com/office/officeart/2005/8/layout/hierarchy1"/>
    <dgm:cxn modelId="{C1A4F02E-9547-4B31-998A-F7D28F7F8B2B}" srcId="{7EE279A1-14F2-4F74-A93E-23851ABCD43D}" destId="{3265A43A-9207-4251-B9CC-7C4C6AB6F10D}" srcOrd="0" destOrd="0" parTransId="{B39F3A5E-CF9E-48D3-AEEB-205835C4C43B}" sibTransId="{B1E592A9-56C1-4A90-B262-7AF68809C016}"/>
    <dgm:cxn modelId="{69EAEB31-8A7F-42A2-934F-4B1F91EFD159}" srcId="{3265A43A-9207-4251-B9CC-7C4C6AB6F10D}" destId="{C52569E3-4780-41B4-AECB-0F59C7C8DA4D}" srcOrd="0" destOrd="0" parTransId="{A3653D4D-E12B-4D8C-9E12-F96468AA0137}" sibTransId="{F1725CC3-2D91-4DCA-A57B-0EF36C584B2A}"/>
    <dgm:cxn modelId="{909F353C-3FEB-4C37-9598-B03C2C53A823}" srcId="{C52569E3-4780-41B4-AECB-0F59C7C8DA4D}" destId="{A6659374-B195-4B26-BF94-D2AE6D379273}" srcOrd="0" destOrd="0" parTransId="{FCA54BAE-9686-425D-B99B-02880857D67C}" sibTransId="{DB60D763-FA1F-4CE6-BB6C-16B5FBB4ACA9}"/>
    <dgm:cxn modelId="{B9FE963F-5E18-4E93-9278-4445B05CD888}" type="presOf" srcId="{3265A43A-9207-4251-B9CC-7C4C6AB6F10D}" destId="{B19D7453-F63E-42C1-AF52-FDE23EE95316}" srcOrd="0" destOrd="0" presId="urn:microsoft.com/office/officeart/2005/8/layout/hierarchy1"/>
    <dgm:cxn modelId="{4A5A5A5F-2F73-46DE-A902-04DFF8B9629C}" type="presOf" srcId="{8FECEA1A-17F5-4C4D-BAFC-126005C01363}" destId="{35353414-A3CA-4BC0-8C51-404A774AC87A}" srcOrd="0" destOrd="0" presId="urn:microsoft.com/office/officeart/2005/8/layout/hierarchy1"/>
    <dgm:cxn modelId="{8324DA5F-CD20-4CB6-BB64-54F4B670893D}" srcId="{A6659374-B195-4B26-BF94-D2AE6D379273}" destId="{E0A70ABD-9821-4EDF-AF22-5259608F4EB0}" srcOrd="2" destOrd="0" parTransId="{9B5CB97B-255F-4CA4-B107-226C04A620BD}" sibTransId="{7FEFB9FC-34D1-47A2-B409-173AC65F8A3A}"/>
    <dgm:cxn modelId="{EC308863-2EFC-425C-9B29-52673ACACBD2}" type="presOf" srcId="{2FE27FFD-F7A9-4779-B9CD-B6071EA2B7F0}" destId="{403B268F-0A05-48DF-95CC-666646D6BEB7}" srcOrd="0" destOrd="0" presId="urn:microsoft.com/office/officeart/2005/8/layout/hierarchy1"/>
    <dgm:cxn modelId="{5FB12D68-0A08-4834-9311-7EA78C377C1A}" type="presOf" srcId="{2752B78A-36B7-4EDA-AB75-89D091ECA4CD}" destId="{4C8DEE65-7954-418E-91BE-F8460204D910}" srcOrd="0" destOrd="0" presId="urn:microsoft.com/office/officeart/2005/8/layout/hierarchy1"/>
    <dgm:cxn modelId="{11804F4C-CEBB-4708-B44C-1E98E6A011E9}" type="presOf" srcId="{B8609B2A-6C7D-438F-A5BC-F13859D63CAF}" destId="{ECB6AA4B-C014-451B-B9E8-A5389A53C37E}" srcOrd="0" destOrd="0" presId="urn:microsoft.com/office/officeart/2005/8/layout/hierarchy1"/>
    <dgm:cxn modelId="{B72F2E51-CFB7-4E19-AE97-DAEE8908EEE8}" type="presOf" srcId="{90FE5941-2D6B-431E-9CC6-E0B1CAD93C3C}" destId="{CA535880-1AAE-4E43-8EDC-585C1F60BAAA}" srcOrd="0" destOrd="0" presId="urn:microsoft.com/office/officeart/2005/8/layout/hierarchy1"/>
    <dgm:cxn modelId="{67C94371-B026-44D9-ADF1-041F04BBFE90}" type="presOf" srcId="{56453EAE-66A9-4D8D-8C42-62C2280CF151}" destId="{26CBD140-A99D-42DE-899A-90EC7015780C}" srcOrd="0" destOrd="0" presId="urn:microsoft.com/office/officeart/2005/8/layout/hierarchy1"/>
    <dgm:cxn modelId="{07952B73-3EAA-43AF-8E60-3AA7DEB88CE2}" type="presOf" srcId="{C3D67F69-4ED3-4E47-BE6B-2684CFCF1AB6}" destId="{9FC62877-20B3-4407-B5DF-28BD957850F5}" srcOrd="0" destOrd="0" presId="urn:microsoft.com/office/officeart/2005/8/layout/hierarchy1"/>
    <dgm:cxn modelId="{78AD2E76-8327-4D35-BFE7-916C2260D785}" type="presOf" srcId="{9B5CB97B-255F-4CA4-B107-226C04A620BD}" destId="{F3410338-8E78-4128-B005-A899B4E7FA77}" srcOrd="0" destOrd="0" presId="urn:microsoft.com/office/officeart/2005/8/layout/hierarchy1"/>
    <dgm:cxn modelId="{0313C957-DEAE-4242-BBDF-DEE2D01A4AD8}" srcId="{A6659374-B195-4B26-BF94-D2AE6D379273}" destId="{C3D67F69-4ED3-4E47-BE6B-2684CFCF1AB6}" srcOrd="3" destOrd="0" parTransId="{1211FEE2-3801-46E0-BC85-E673C1AD21D9}" sibTransId="{32F67B57-7B98-4529-82E4-63F108739431}"/>
    <dgm:cxn modelId="{501DBF7D-D3BB-4F98-B958-3066D6AFCE1F}" srcId="{A6659374-B195-4B26-BF94-D2AE6D379273}" destId="{2752B78A-36B7-4EDA-AB75-89D091ECA4CD}" srcOrd="4" destOrd="0" parTransId="{A49DD8F4-19DD-494C-9D9A-593FDE6CA3E2}" sibTransId="{4C1ECACF-9067-4202-BC17-E36CE92F2144}"/>
    <dgm:cxn modelId="{CD6A518C-6741-444B-9AAD-A6C19C414EFB}" type="presOf" srcId="{1A3F3E66-C91A-4DB2-8916-5160E9ED08DB}" destId="{DEE371C8-49A8-4692-9EA9-F70804AB9CC2}" srcOrd="0" destOrd="0" presId="urn:microsoft.com/office/officeart/2005/8/layout/hierarchy1"/>
    <dgm:cxn modelId="{FE7AAD9C-9ED3-4120-A709-441B1B2879E9}" type="presOf" srcId="{7EE279A1-14F2-4F74-A93E-23851ABCD43D}" destId="{18DD9C9B-0507-4711-B78A-930560FD03F6}" srcOrd="0" destOrd="0" presId="urn:microsoft.com/office/officeart/2005/8/layout/hierarchy1"/>
    <dgm:cxn modelId="{CC4249A7-BFFA-4A1E-B183-4E66BA5CE668}" srcId="{A6659374-B195-4B26-BF94-D2AE6D379273}" destId="{8FECEA1A-17F5-4C4D-BAFC-126005C01363}" srcOrd="5" destOrd="0" parTransId="{B8609B2A-6C7D-438F-A5BC-F13859D63CAF}" sibTransId="{3BD5C2E4-7D6D-44EB-B0D0-5F3AF372E6C3}"/>
    <dgm:cxn modelId="{CA721EAD-A114-4ECF-B750-140BB39A6F52}" srcId="{56453EAE-66A9-4D8D-8C42-62C2280CF151}" destId="{7EE279A1-14F2-4F74-A93E-23851ABCD43D}" srcOrd="0" destOrd="0" parTransId="{2181853B-9228-42DE-BA74-5969406E16CD}" sibTransId="{60E37A5A-4214-4575-A656-D04CD8F0A41A}"/>
    <dgm:cxn modelId="{9C5787AD-CAA7-4A87-A980-E5FF583E1BFA}" type="presOf" srcId="{E0A70ABD-9821-4EDF-AF22-5259608F4EB0}" destId="{A3D4E2C8-A917-474A-9B5D-647526AF96A1}" srcOrd="0" destOrd="0" presId="urn:microsoft.com/office/officeart/2005/8/layout/hierarchy1"/>
    <dgm:cxn modelId="{F7FDE0AD-3F6E-4546-87E1-46FB9E6C07F7}" type="presOf" srcId="{FCA54BAE-9686-425D-B99B-02880857D67C}" destId="{4E3663EF-9FAF-461D-9124-BA4C2C0DB317}" srcOrd="0" destOrd="0" presId="urn:microsoft.com/office/officeart/2005/8/layout/hierarchy1"/>
    <dgm:cxn modelId="{4E69CFB6-75A7-4863-A072-7F1615156F33}" type="presOf" srcId="{F4F34C20-F229-42F6-AF61-850A482FBB5E}" destId="{6B380065-1DD4-4C07-BEA2-9E3CC1B79FEA}" srcOrd="0" destOrd="0" presId="urn:microsoft.com/office/officeart/2005/8/layout/hierarchy1"/>
    <dgm:cxn modelId="{DF70F5C7-1D8B-4D37-91DF-C1DAC934DF7B}" type="presOf" srcId="{1211FEE2-3801-46E0-BC85-E673C1AD21D9}" destId="{8148C018-256D-49C2-AD24-9C596F2BCACF}" srcOrd="0" destOrd="0" presId="urn:microsoft.com/office/officeart/2005/8/layout/hierarchy1"/>
    <dgm:cxn modelId="{B46723CF-DA8C-4809-AAD9-114E538FCAAE}" type="presOf" srcId="{A49DD8F4-19DD-494C-9D9A-593FDE6CA3E2}" destId="{2850C7CF-7B4D-46FB-AD44-BC313D1A936C}" srcOrd="0" destOrd="0" presId="urn:microsoft.com/office/officeart/2005/8/layout/hierarchy1"/>
    <dgm:cxn modelId="{13E239D6-11AC-4EED-8BEF-97370570483F}" type="presOf" srcId="{A3653D4D-E12B-4D8C-9E12-F96468AA0137}" destId="{D1A0C47C-FF91-4E77-BD22-20A2AB0DB9CB}" srcOrd="0" destOrd="0" presId="urn:microsoft.com/office/officeart/2005/8/layout/hierarchy1"/>
    <dgm:cxn modelId="{A8563BE8-28B7-470B-9BDF-3653FC4C90CF}" srcId="{56453EAE-66A9-4D8D-8C42-62C2280CF151}" destId="{90FE5941-2D6B-431E-9CC6-E0B1CAD93C3C}" srcOrd="2" destOrd="0" parTransId="{C2AEBB00-0FB1-4D7F-A89F-213B1E1205FF}" sibTransId="{811FB87E-A235-4419-918A-DD8BA16133A5}"/>
    <dgm:cxn modelId="{75505BF3-AA16-4C31-B9F1-DD4CE134C24A}" type="presOf" srcId="{DECD2B89-6D41-4674-891F-31FFE7E96886}" destId="{6F159659-B424-4EAC-B111-6E1D09D08532}" srcOrd="0" destOrd="0" presId="urn:microsoft.com/office/officeart/2005/8/layout/hierarchy1"/>
    <dgm:cxn modelId="{761424F8-4387-4E1A-BEE0-4838F8C3B15D}" srcId="{A6659374-B195-4B26-BF94-D2AE6D379273}" destId="{1A3F3E66-C91A-4DB2-8916-5160E9ED08DB}" srcOrd="1" destOrd="0" parTransId="{F4F34C20-F229-42F6-AF61-850A482FBB5E}" sibTransId="{FAFEB238-B3EC-4428-8BD2-F0A40C792441}"/>
    <dgm:cxn modelId="{4FD571FE-D316-4BF7-8E92-B8DCF6BA9620}" type="presOf" srcId="{B39F3A5E-CF9E-48D3-AEEB-205835C4C43B}" destId="{568F70B7-8EF8-4018-8C0B-C366C87FA484}" srcOrd="0" destOrd="0" presId="urn:microsoft.com/office/officeart/2005/8/layout/hierarchy1"/>
    <dgm:cxn modelId="{E5C1BE3A-2160-4711-BB1B-0EB9B4F5A2DF}" type="presParOf" srcId="{26CBD140-A99D-42DE-899A-90EC7015780C}" destId="{2644AD2D-5728-4D50-8C69-C114EE3EDEDD}" srcOrd="0" destOrd="0" presId="urn:microsoft.com/office/officeart/2005/8/layout/hierarchy1"/>
    <dgm:cxn modelId="{B91A124B-DE48-418B-99AB-4219FEE438D0}" type="presParOf" srcId="{2644AD2D-5728-4D50-8C69-C114EE3EDEDD}" destId="{A35BC8BA-AF55-4D3B-A0B9-69F320512E19}" srcOrd="0" destOrd="0" presId="urn:microsoft.com/office/officeart/2005/8/layout/hierarchy1"/>
    <dgm:cxn modelId="{67BCA152-6EF3-4D43-ADFE-8D05579BA5C1}" type="presParOf" srcId="{A35BC8BA-AF55-4D3B-A0B9-69F320512E19}" destId="{2D52C6EA-CCF2-4D76-877C-CACCAE309C6C}" srcOrd="0" destOrd="0" presId="urn:microsoft.com/office/officeart/2005/8/layout/hierarchy1"/>
    <dgm:cxn modelId="{295000DB-046C-4DC6-95E7-DE9174188230}" type="presParOf" srcId="{A35BC8BA-AF55-4D3B-A0B9-69F320512E19}" destId="{18DD9C9B-0507-4711-B78A-930560FD03F6}" srcOrd="1" destOrd="0" presId="urn:microsoft.com/office/officeart/2005/8/layout/hierarchy1"/>
    <dgm:cxn modelId="{E81E176E-67BE-4BBA-A78B-ABCC6D51C6B5}" type="presParOf" srcId="{2644AD2D-5728-4D50-8C69-C114EE3EDEDD}" destId="{C714AC1F-F77F-41CD-9B24-982D18F1FE3F}" srcOrd="1" destOrd="0" presId="urn:microsoft.com/office/officeart/2005/8/layout/hierarchy1"/>
    <dgm:cxn modelId="{883C1D7C-A69C-4C3C-A8EF-882E06884E97}" type="presParOf" srcId="{C714AC1F-F77F-41CD-9B24-982D18F1FE3F}" destId="{568F70B7-8EF8-4018-8C0B-C366C87FA484}" srcOrd="0" destOrd="0" presId="urn:microsoft.com/office/officeart/2005/8/layout/hierarchy1"/>
    <dgm:cxn modelId="{F2219427-52B2-400A-A66B-CDABFC2EAAAC}" type="presParOf" srcId="{C714AC1F-F77F-41CD-9B24-982D18F1FE3F}" destId="{ABAB6ADF-549B-4C43-979B-0FFA8ED065C9}" srcOrd="1" destOrd="0" presId="urn:microsoft.com/office/officeart/2005/8/layout/hierarchy1"/>
    <dgm:cxn modelId="{CFE6F37B-FB1A-4F20-8ABA-867C6D3B3722}" type="presParOf" srcId="{ABAB6ADF-549B-4C43-979B-0FFA8ED065C9}" destId="{6E0820E3-EE69-4696-BA41-2883A5AAC27A}" srcOrd="0" destOrd="0" presId="urn:microsoft.com/office/officeart/2005/8/layout/hierarchy1"/>
    <dgm:cxn modelId="{77145090-FB33-4F8F-A4E6-DDD097550561}" type="presParOf" srcId="{6E0820E3-EE69-4696-BA41-2883A5AAC27A}" destId="{16A8F557-66AC-453A-B9C6-E773E0CC7D20}" srcOrd="0" destOrd="0" presId="urn:microsoft.com/office/officeart/2005/8/layout/hierarchy1"/>
    <dgm:cxn modelId="{3E8000A9-FC2A-4025-A0CE-D73321EAD017}" type="presParOf" srcId="{6E0820E3-EE69-4696-BA41-2883A5AAC27A}" destId="{B19D7453-F63E-42C1-AF52-FDE23EE95316}" srcOrd="1" destOrd="0" presId="urn:microsoft.com/office/officeart/2005/8/layout/hierarchy1"/>
    <dgm:cxn modelId="{8B9E5FE1-5B10-41AA-9AC1-C19B12D6661F}" type="presParOf" srcId="{ABAB6ADF-549B-4C43-979B-0FFA8ED065C9}" destId="{6DD1A249-01CA-4987-8752-5143910BFB9A}" srcOrd="1" destOrd="0" presId="urn:microsoft.com/office/officeart/2005/8/layout/hierarchy1"/>
    <dgm:cxn modelId="{FE097E20-15A0-47DF-91CE-7F800604A47E}" type="presParOf" srcId="{6DD1A249-01CA-4987-8752-5143910BFB9A}" destId="{D1A0C47C-FF91-4E77-BD22-20A2AB0DB9CB}" srcOrd="0" destOrd="0" presId="urn:microsoft.com/office/officeart/2005/8/layout/hierarchy1"/>
    <dgm:cxn modelId="{2321E9D4-E13C-434A-B02D-DB63A56EA1A6}" type="presParOf" srcId="{6DD1A249-01CA-4987-8752-5143910BFB9A}" destId="{4E9A3B5B-DDD7-4DC4-A078-099C5009DE2B}" srcOrd="1" destOrd="0" presId="urn:microsoft.com/office/officeart/2005/8/layout/hierarchy1"/>
    <dgm:cxn modelId="{6C5308C9-B3C1-428C-9C7B-837C3F9C15DB}" type="presParOf" srcId="{4E9A3B5B-DDD7-4DC4-A078-099C5009DE2B}" destId="{3E329408-7EEF-4D9E-B282-92A48F41F630}" srcOrd="0" destOrd="0" presId="urn:microsoft.com/office/officeart/2005/8/layout/hierarchy1"/>
    <dgm:cxn modelId="{EA6863A6-D94D-4F49-81F4-DA5E707496F1}" type="presParOf" srcId="{3E329408-7EEF-4D9E-B282-92A48F41F630}" destId="{4B396A9C-3D57-439C-AB3A-E11A44C06576}" srcOrd="0" destOrd="0" presId="urn:microsoft.com/office/officeart/2005/8/layout/hierarchy1"/>
    <dgm:cxn modelId="{CD7DF480-7F57-42F1-AB9A-0F80CBBC7A47}" type="presParOf" srcId="{3E329408-7EEF-4D9E-B282-92A48F41F630}" destId="{DFC5454E-FFAC-4890-93A5-14B9B3468BA6}" srcOrd="1" destOrd="0" presId="urn:microsoft.com/office/officeart/2005/8/layout/hierarchy1"/>
    <dgm:cxn modelId="{FE467458-4003-49A6-8425-E07D84CF85FF}" type="presParOf" srcId="{4E9A3B5B-DDD7-4DC4-A078-099C5009DE2B}" destId="{0BDE39C7-6502-43FC-931F-E12C2229B47D}" srcOrd="1" destOrd="0" presId="urn:microsoft.com/office/officeart/2005/8/layout/hierarchy1"/>
    <dgm:cxn modelId="{04E6F3E2-B3D7-4002-81EA-BC93F297639D}" type="presParOf" srcId="{0BDE39C7-6502-43FC-931F-E12C2229B47D}" destId="{4E3663EF-9FAF-461D-9124-BA4C2C0DB317}" srcOrd="0" destOrd="0" presId="urn:microsoft.com/office/officeart/2005/8/layout/hierarchy1"/>
    <dgm:cxn modelId="{789B7959-C0EE-436D-BC8C-C4D393EAB4F4}" type="presParOf" srcId="{0BDE39C7-6502-43FC-931F-E12C2229B47D}" destId="{99D44588-A616-4A2E-8BEE-ED923F0DC589}" srcOrd="1" destOrd="0" presId="urn:microsoft.com/office/officeart/2005/8/layout/hierarchy1"/>
    <dgm:cxn modelId="{28D3958B-443A-4E91-AE20-5555A51BBBEE}" type="presParOf" srcId="{99D44588-A616-4A2E-8BEE-ED923F0DC589}" destId="{FD8A663D-5C55-4781-8077-5D9A278E88D3}" srcOrd="0" destOrd="0" presId="urn:microsoft.com/office/officeart/2005/8/layout/hierarchy1"/>
    <dgm:cxn modelId="{35C39FC5-1B93-40DC-B30E-245617684952}" type="presParOf" srcId="{FD8A663D-5C55-4781-8077-5D9A278E88D3}" destId="{81FF2D0D-6C1F-48E5-865C-028B32AB178C}" srcOrd="0" destOrd="0" presId="urn:microsoft.com/office/officeart/2005/8/layout/hierarchy1"/>
    <dgm:cxn modelId="{76E38621-FE43-4D11-A5C8-0205AD4CEE7F}" type="presParOf" srcId="{FD8A663D-5C55-4781-8077-5D9A278E88D3}" destId="{6A7CBBE4-80A6-474C-BA1A-6098206A5DCA}" srcOrd="1" destOrd="0" presId="urn:microsoft.com/office/officeart/2005/8/layout/hierarchy1"/>
    <dgm:cxn modelId="{A44DA808-0D06-4110-A80D-DDA582BAFC0A}" type="presParOf" srcId="{99D44588-A616-4A2E-8BEE-ED923F0DC589}" destId="{D1A5CFCC-0BDB-4C00-AC1D-DBDAC668F771}" srcOrd="1" destOrd="0" presId="urn:microsoft.com/office/officeart/2005/8/layout/hierarchy1"/>
    <dgm:cxn modelId="{1C4C382C-583E-4559-A890-07FBF568FDEC}" type="presParOf" srcId="{D1A5CFCC-0BDB-4C00-AC1D-DBDAC668F771}" destId="{6F159659-B424-4EAC-B111-6E1D09D08532}" srcOrd="0" destOrd="0" presId="urn:microsoft.com/office/officeart/2005/8/layout/hierarchy1"/>
    <dgm:cxn modelId="{EDB8F275-D245-41E9-817C-0499E9D0C73D}" type="presParOf" srcId="{D1A5CFCC-0BDB-4C00-AC1D-DBDAC668F771}" destId="{4D22ADF6-E109-4BA6-81BB-419F58A61ED1}" srcOrd="1" destOrd="0" presId="urn:microsoft.com/office/officeart/2005/8/layout/hierarchy1"/>
    <dgm:cxn modelId="{217F2844-1514-46E6-9599-523A5081FC37}" type="presParOf" srcId="{4D22ADF6-E109-4BA6-81BB-419F58A61ED1}" destId="{92B48504-DFC7-41DC-825E-A8088022716A}" srcOrd="0" destOrd="0" presId="urn:microsoft.com/office/officeart/2005/8/layout/hierarchy1"/>
    <dgm:cxn modelId="{9C77565E-EA33-436E-ADA6-347DB922342E}" type="presParOf" srcId="{92B48504-DFC7-41DC-825E-A8088022716A}" destId="{3F301CF8-5BFA-4A61-A495-1E49AFDAF652}" srcOrd="0" destOrd="0" presId="urn:microsoft.com/office/officeart/2005/8/layout/hierarchy1"/>
    <dgm:cxn modelId="{829CFD39-9878-4E16-A5DD-9C6E255770EE}" type="presParOf" srcId="{92B48504-DFC7-41DC-825E-A8088022716A}" destId="{E1396F97-11C5-4D62-A480-BB91AE410C6A}" srcOrd="1" destOrd="0" presId="urn:microsoft.com/office/officeart/2005/8/layout/hierarchy1"/>
    <dgm:cxn modelId="{D960800C-FB04-44EA-B32C-CD7D7EE170AF}" type="presParOf" srcId="{4D22ADF6-E109-4BA6-81BB-419F58A61ED1}" destId="{AC222452-3C51-4E71-A7A6-FB7456801C8B}" srcOrd="1" destOrd="0" presId="urn:microsoft.com/office/officeart/2005/8/layout/hierarchy1"/>
    <dgm:cxn modelId="{E4818343-24F4-40E4-B954-3737DFBABD8A}" type="presParOf" srcId="{D1A5CFCC-0BDB-4C00-AC1D-DBDAC668F771}" destId="{6B380065-1DD4-4C07-BEA2-9E3CC1B79FEA}" srcOrd="2" destOrd="0" presId="urn:microsoft.com/office/officeart/2005/8/layout/hierarchy1"/>
    <dgm:cxn modelId="{8B1C0708-704E-4D69-BEE8-3B735F3954BF}" type="presParOf" srcId="{D1A5CFCC-0BDB-4C00-AC1D-DBDAC668F771}" destId="{6143B522-4094-4BB3-B799-E02C8A17DBA5}" srcOrd="3" destOrd="0" presId="urn:microsoft.com/office/officeart/2005/8/layout/hierarchy1"/>
    <dgm:cxn modelId="{CDA317E1-8913-4732-A621-946EFA4754F4}" type="presParOf" srcId="{6143B522-4094-4BB3-B799-E02C8A17DBA5}" destId="{85765684-C32F-4284-9F37-EBFF0CD752BA}" srcOrd="0" destOrd="0" presId="urn:microsoft.com/office/officeart/2005/8/layout/hierarchy1"/>
    <dgm:cxn modelId="{7B6307F8-B3CE-4C50-B54A-35E74535D94D}" type="presParOf" srcId="{85765684-C32F-4284-9F37-EBFF0CD752BA}" destId="{FF67FEC1-FF4B-4B24-9105-A3CBCD52983A}" srcOrd="0" destOrd="0" presId="urn:microsoft.com/office/officeart/2005/8/layout/hierarchy1"/>
    <dgm:cxn modelId="{52D11876-6832-41D8-887A-C604F25463ED}" type="presParOf" srcId="{85765684-C32F-4284-9F37-EBFF0CD752BA}" destId="{DEE371C8-49A8-4692-9EA9-F70804AB9CC2}" srcOrd="1" destOrd="0" presId="urn:microsoft.com/office/officeart/2005/8/layout/hierarchy1"/>
    <dgm:cxn modelId="{AE4C4C7F-540D-4A8B-BC8B-D4772BB3B9AD}" type="presParOf" srcId="{6143B522-4094-4BB3-B799-E02C8A17DBA5}" destId="{0E860875-B3B1-4D97-840A-12FE29B678CD}" srcOrd="1" destOrd="0" presId="urn:microsoft.com/office/officeart/2005/8/layout/hierarchy1"/>
    <dgm:cxn modelId="{F4F4DD64-502C-4362-8C56-DFF4FCC8060E}" type="presParOf" srcId="{D1A5CFCC-0BDB-4C00-AC1D-DBDAC668F771}" destId="{F3410338-8E78-4128-B005-A899B4E7FA77}" srcOrd="4" destOrd="0" presId="urn:microsoft.com/office/officeart/2005/8/layout/hierarchy1"/>
    <dgm:cxn modelId="{D9509001-25D2-4F71-9551-31F94BBB3CB9}" type="presParOf" srcId="{D1A5CFCC-0BDB-4C00-AC1D-DBDAC668F771}" destId="{0044DFC1-80D4-48D3-BF6C-3490C2D43227}" srcOrd="5" destOrd="0" presId="urn:microsoft.com/office/officeart/2005/8/layout/hierarchy1"/>
    <dgm:cxn modelId="{C24B03BD-1522-45A1-B2ED-D3FFDE3B7FA9}" type="presParOf" srcId="{0044DFC1-80D4-48D3-BF6C-3490C2D43227}" destId="{12BFB4AB-DE39-4179-BD0A-3021F3BE63D2}" srcOrd="0" destOrd="0" presId="urn:microsoft.com/office/officeart/2005/8/layout/hierarchy1"/>
    <dgm:cxn modelId="{36B8E5D3-2D4F-49F6-8D53-A1A193C361FD}" type="presParOf" srcId="{12BFB4AB-DE39-4179-BD0A-3021F3BE63D2}" destId="{102230EB-284F-41E9-9AF0-22370E1E5319}" srcOrd="0" destOrd="0" presId="urn:microsoft.com/office/officeart/2005/8/layout/hierarchy1"/>
    <dgm:cxn modelId="{510C0DF3-4E13-4455-8A89-7BD51AC37EF0}" type="presParOf" srcId="{12BFB4AB-DE39-4179-BD0A-3021F3BE63D2}" destId="{A3D4E2C8-A917-474A-9B5D-647526AF96A1}" srcOrd="1" destOrd="0" presId="urn:microsoft.com/office/officeart/2005/8/layout/hierarchy1"/>
    <dgm:cxn modelId="{2AE7732D-B2F5-4671-8B52-06FECB079F4F}" type="presParOf" srcId="{0044DFC1-80D4-48D3-BF6C-3490C2D43227}" destId="{0166B968-DCAA-41A3-A7C6-717717DD3704}" srcOrd="1" destOrd="0" presId="urn:microsoft.com/office/officeart/2005/8/layout/hierarchy1"/>
    <dgm:cxn modelId="{50382BFD-68A2-46BE-A835-6D79D771E669}" type="presParOf" srcId="{D1A5CFCC-0BDB-4C00-AC1D-DBDAC668F771}" destId="{8148C018-256D-49C2-AD24-9C596F2BCACF}" srcOrd="6" destOrd="0" presId="urn:microsoft.com/office/officeart/2005/8/layout/hierarchy1"/>
    <dgm:cxn modelId="{A551AD33-2606-4A24-B441-9AC87D46E7C4}" type="presParOf" srcId="{D1A5CFCC-0BDB-4C00-AC1D-DBDAC668F771}" destId="{20CBEDE0-A2B7-4084-8A71-3FB07A9D1BFA}" srcOrd="7" destOrd="0" presId="urn:microsoft.com/office/officeart/2005/8/layout/hierarchy1"/>
    <dgm:cxn modelId="{D04C87F1-8C0A-4A5E-B622-33D66FC9D0F5}" type="presParOf" srcId="{20CBEDE0-A2B7-4084-8A71-3FB07A9D1BFA}" destId="{95E46B8C-1965-41E8-8EEB-F29EE2D07F7A}" srcOrd="0" destOrd="0" presId="urn:microsoft.com/office/officeart/2005/8/layout/hierarchy1"/>
    <dgm:cxn modelId="{4749349E-06DD-44B8-B6DA-193A74EBD85C}" type="presParOf" srcId="{95E46B8C-1965-41E8-8EEB-F29EE2D07F7A}" destId="{A4061E85-AA97-40C4-812C-BA0F56D7368B}" srcOrd="0" destOrd="0" presId="urn:microsoft.com/office/officeart/2005/8/layout/hierarchy1"/>
    <dgm:cxn modelId="{30478CE6-2571-4A9E-8FC4-86A59F5428A9}" type="presParOf" srcId="{95E46B8C-1965-41E8-8EEB-F29EE2D07F7A}" destId="{9FC62877-20B3-4407-B5DF-28BD957850F5}" srcOrd="1" destOrd="0" presId="urn:microsoft.com/office/officeart/2005/8/layout/hierarchy1"/>
    <dgm:cxn modelId="{901BDE47-ABFF-4FEE-92A0-75D96500A802}" type="presParOf" srcId="{20CBEDE0-A2B7-4084-8A71-3FB07A9D1BFA}" destId="{26B38BD4-F18F-46B1-92D9-9A0BA0DE3BDD}" srcOrd="1" destOrd="0" presId="urn:microsoft.com/office/officeart/2005/8/layout/hierarchy1"/>
    <dgm:cxn modelId="{E65A75E9-C419-45E4-B9F1-45CA7643AD80}" type="presParOf" srcId="{D1A5CFCC-0BDB-4C00-AC1D-DBDAC668F771}" destId="{2850C7CF-7B4D-46FB-AD44-BC313D1A936C}" srcOrd="8" destOrd="0" presId="urn:microsoft.com/office/officeart/2005/8/layout/hierarchy1"/>
    <dgm:cxn modelId="{59D69DEA-539F-427B-8650-6789FA24286A}" type="presParOf" srcId="{D1A5CFCC-0BDB-4C00-AC1D-DBDAC668F771}" destId="{9F04DA5C-A8C8-4C87-943C-749175C78F27}" srcOrd="9" destOrd="0" presId="urn:microsoft.com/office/officeart/2005/8/layout/hierarchy1"/>
    <dgm:cxn modelId="{6D1CF12D-B083-44F9-B5D0-6E132BB73EA3}" type="presParOf" srcId="{9F04DA5C-A8C8-4C87-943C-749175C78F27}" destId="{2996E21A-40C6-4B60-86BC-B45A53A0358E}" srcOrd="0" destOrd="0" presId="urn:microsoft.com/office/officeart/2005/8/layout/hierarchy1"/>
    <dgm:cxn modelId="{36297CD7-86D3-4580-BEF8-9AF6D17D6E77}" type="presParOf" srcId="{2996E21A-40C6-4B60-86BC-B45A53A0358E}" destId="{904E4D75-E4E6-4995-A369-171DE140D6FE}" srcOrd="0" destOrd="0" presId="urn:microsoft.com/office/officeart/2005/8/layout/hierarchy1"/>
    <dgm:cxn modelId="{334E216C-7549-4EF4-AE7C-FEA4457B0B80}" type="presParOf" srcId="{2996E21A-40C6-4B60-86BC-B45A53A0358E}" destId="{4C8DEE65-7954-418E-91BE-F8460204D910}" srcOrd="1" destOrd="0" presId="urn:microsoft.com/office/officeart/2005/8/layout/hierarchy1"/>
    <dgm:cxn modelId="{0469152A-1192-4589-93B6-986F99ABC365}" type="presParOf" srcId="{9F04DA5C-A8C8-4C87-943C-749175C78F27}" destId="{AFD18515-F65E-42B5-868E-DF091BCECA4D}" srcOrd="1" destOrd="0" presId="urn:microsoft.com/office/officeart/2005/8/layout/hierarchy1"/>
    <dgm:cxn modelId="{6A4C5920-EF17-4B68-A1AF-894DD69BE3D2}" type="presParOf" srcId="{D1A5CFCC-0BDB-4C00-AC1D-DBDAC668F771}" destId="{ECB6AA4B-C014-451B-B9E8-A5389A53C37E}" srcOrd="10" destOrd="0" presId="urn:microsoft.com/office/officeart/2005/8/layout/hierarchy1"/>
    <dgm:cxn modelId="{B163708C-B59B-4537-AF22-59F5AF8C2C8A}" type="presParOf" srcId="{D1A5CFCC-0BDB-4C00-AC1D-DBDAC668F771}" destId="{851C784D-6036-48D1-8019-06DD94953554}" srcOrd="11" destOrd="0" presId="urn:microsoft.com/office/officeart/2005/8/layout/hierarchy1"/>
    <dgm:cxn modelId="{D7A2AF9B-9CF9-4F1D-8D05-8F8010D2001A}" type="presParOf" srcId="{851C784D-6036-48D1-8019-06DD94953554}" destId="{2BFC0C51-12D9-4CE3-81D9-94D78B7912B8}" srcOrd="0" destOrd="0" presId="urn:microsoft.com/office/officeart/2005/8/layout/hierarchy1"/>
    <dgm:cxn modelId="{9B8BD76D-20FF-4272-8489-496BEA278557}" type="presParOf" srcId="{2BFC0C51-12D9-4CE3-81D9-94D78B7912B8}" destId="{37E585F0-F66D-4AAA-980F-485F56D2DD50}" srcOrd="0" destOrd="0" presId="urn:microsoft.com/office/officeart/2005/8/layout/hierarchy1"/>
    <dgm:cxn modelId="{E2391D2F-5065-4E22-B92F-B74F2649706B}" type="presParOf" srcId="{2BFC0C51-12D9-4CE3-81D9-94D78B7912B8}" destId="{35353414-A3CA-4BC0-8C51-404A774AC87A}" srcOrd="1" destOrd="0" presId="urn:microsoft.com/office/officeart/2005/8/layout/hierarchy1"/>
    <dgm:cxn modelId="{92FCF9AC-6688-4891-A315-51F844F8E2E9}" type="presParOf" srcId="{851C784D-6036-48D1-8019-06DD94953554}" destId="{B9B8FB81-F212-4061-908E-95DE947DEA4B}" srcOrd="1" destOrd="0" presId="urn:microsoft.com/office/officeart/2005/8/layout/hierarchy1"/>
    <dgm:cxn modelId="{7975892B-A872-41AF-AC91-97252D800585}" type="presParOf" srcId="{26CBD140-A99D-42DE-899A-90EC7015780C}" destId="{910D484E-D2DE-4021-8659-51A7B51EC994}" srcOrd="1" destOrd="0" presId="urn:microsoft.com/office/officeart/2005/8/layout/hierarchy1"/>
    <dgm:cxn modelId="{25184338-F06B-4E7C-AC9F-50DC3F75050B}" type="presParOf" srcId="{910D484E-D2DE-4021-8659-51A7B51EC994}" destId="{83B3BD26-1B2A-47A3-92EB-482C8DA1718E}" srcOrd="0" destOrd="0" presId="urn:microsoft.com/office/officeart/2005/8/layout/hierarchy1"/>
    <dgm:cxn modelId="{54185A50-4DEC-4F97-8B99-E660C90B92FB}" type="presParOf" srcId="{83B3BD26-1B2A-47A3-92EB-482C8DA1718E}" destId="{07B28C21-AD8B-45CE-971E-561FD8264152}" srcOrd="0" destOrd="0" presId="urn:microsoft.com/office/officeart/2005/8/layout/hierarchy1"/>
    <dgm:cxn modelId="{0F6BB362-E59B-4BED-BF47-E3F1D7FCA75A}" type="presParOf" srcId="{83B3BD26-1B2A-47A3-92EB-482C8DA1718E}" destId="{403B268F-0A05-48DF-95CC-666646D6BEB7}" srcOrd="1" destOrd="0" presId="urn:microsoft.com/office/officeart/2005/8/layout/hierarchy1"/>
    <dgm:cxn modelId="{D0D4F49F-4665-426F-997B-C8A4C7D73928}" type="presParOf" srcId="{910D484E-D2DE-4021-8659-51A7B51EC994}" destId="{22E5DAA4-2770-49DE-95DD-292D3B67A94A}" srcOrd="1" destOrd="0" presId="urn:microsoft.com/office/officeart/2005/8/layout/hierarchy1"/>
    <dgm:cxn modelId="{ECDF7A63-4B15-4DA2-873A-719488FAF8D8}" type="presParOf" srcId="{26CBD140-A99D-42DE-899A-90EC7015780C}" destId="{ECC5009A-AE78-4B41-9CE7-388357F8873E}" srcOrd="2" destOrd="0" presId="urn:microsoft.com/office/officeart/2005/8/layout/hierarchy1"/>
    <dgm:cxn modelId="{BFD37A2F-8165-4282-97E2-B5BA91067A89}" type="presParOf" srcId="{ECC5009A-AE78-4B41-9CE7-388357F8873E}" destId="{56A6EDA0-2770-4909-A122-E142C3C7D5B6}" srcOrd="0" destOrd="0" presId="urn:microsoft.com/office/officeart/2005/8/layout/hierarchy1"/>
    <dgm:cxn modelId="{46B3DF80-E173-4888-BA99-EE871D74AE1B}" type="presParOf" srcId="{56A6EDA0-2770-4909-A122-E142C3C7D5B6}" destId="{6352E9C5-DE69-4BE4-A293-5413ABD3C7C4}" srcOrd="0" destOrd="0" presId="urn:microsoft.com/office/officeart/2005/8/layout/hierarchy1"/>
    <dgm:cxn modelId="{3AA79C6D-0196-42CF-A9A7-A452134FEF43}" type="presParOf" srcId="{56A6EDA0-2770-4909-A122-E142C3C7D5B6}" destId="{CA535880-1AAE-4E43-8EDC-585C1F60BAAA}" srcOrd="1" destOrd="0" presId="urn:microsoft.com/office/officeart/2005/8/layout/hierarchy1"/>
    <dgm:cxn modelId="{9EB7A172-496F-4E81-8B9A-8A2B98D83384}" type="presParOf" srcId="{ECC5009A-AE78-4B41-9CE7-388357F8873E}" destId="{93AEB759-2CE7-4AC5-BA96-94BE15861E53}" srcOrd="1" destOrd="0" presId="urn:microsoft.com/office/officeart/2005/8/layout/hierarchy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B6AA4B-C014-451B-B9E8-A5389A53C37E}">
      <dsp:nvSpPr>
        <dsp:cNvPr id="0" name=""/>
        <dsp:cNvSpPr/>
      </dsp:nvSpPr>
      <dsp:spPr>
        <a:xfrm>
          <a:off x="3192485" y="3344990"/>
          <a:ext cx="2802205" cy="4608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4981"/>
              </a:lnTo>
              <a:lnTo>
                <a:pt x="2802205" y="364981"/>
              </a:lnTo>
              <a:lnTo>
                <a:pt x="2802205" y="460846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50C7CF-7B4D-46FB-AD44-BC313D1A936C}">
      <dsp:nvSpPr>
        <dsp:cNvPr id="0" name=""/>
        <dsp:cNvSpPr/>
      </dsp:nvSpPr>
      <dsp:spPr>
        <a:xfrm>
          <a:off x="3192485" y="3344990"/>
          <a:ext cx="3908506" cy="4608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4981"/>
              </a:lnTo>
              <a:lnTo>
                <a:pt x="3908506" y="364981"/>
              </a:lnTo>
              <a:lnTo>
                <a:pt x="3908506" y="460846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48C018-256D-49C2-AD24-9C596F2BCACF}">
      <dsp:nvSpPr>
        <dsp:cNvPr id="0" name=""/>
        <dsp:cNvSpPr/>
      </dsp:nvSpPr>
      <dsp:spPr>
        <a:xfrm>
          <a:off x="3192485" y="3344990"/>
          <a:ext cx="1411904" cy="4434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7633"/>
              </a:lnTo>
              <a:lnTo>
                <a:pt x="1411904" y="347633"/>
              </a:lnTo>
              <a:lnTo>
                <a:pt x="1411904" y="44349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410338-8E78-4128-B005-A899B4E7FA77}">
      <dsp:nvSpPr>
        <dsp:cNvPr id="0" name=""/>
        <dsp:cNvSpPr/>
      </dsp:nvSpPr>
      <dsp:spPr>
        <a:xfrm>
          <a:off x="3146765" y="3344990"/>
          <a:ext cx="91440" cy="4608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4981"/>
              </a:lnTo>
              <a:lnTo>
                <a:pt x="87784" y="364981"/>
              </a:lnTo>
              <a:lnTo>
                <a:pt x="87784" y="460846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380065-1DD4-4C07-BEA2-9E3CC1B79FEA}">
      <dsp:nvSpPr>
        <dsp:cNvPr id="0" name=""/>
        <dsp:cNvSpPr/>
      </dsp:nvSpPr>
      <dsp:spPr>
        <a:xfrm>
          <a:off x="1841147" y="3344990"/>
          <a:ext cx="1351338" cy="460846"/>
        </a:xfrm>
        <a:custGeom>
          <a:avLst/>
          <a:gdLst/>
          <a:ahLst/>
          <a:cxnLst/>
          <a:rect l="0" t="0" r="0" b="0"/>
          <a:pathLst>
            <a:path>
              <a:moveTo>
                <a:pt x="1351338" y="0"/>
              </a:moveTo>
              <a:lnTo>
                <a:pt x="1351338" y="364981"/>
              </a:lnTo>
              <a:lnTo>
                <a:pt x="0" y="364981"/>
              </a:lnTo>
              <a:lnTo>
                <a:pt x="0" y="460846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159659-B424-4EAC-B111-6E1D09D08532}">
      <dsp:nvSpPr>
        <dsp:cNvPr id="0" name=""/>
        <dsp:cNvSpPr/>
      </dsp:nvSpPr>
      <dsp:spPr>
        <a:xfrm>
          <a:off x="447744" y="3344990"/>
          <a:ext cx="2744741" cy="460846"/>
        </a:xfrm>
        <a:custGeom>
          <a:avLst/>
          <a:gdLst/>
          <a:ahLst/>
          <a:cxnLst/>
          <a:rect l="0" t="0" r="0" b="0"/>
          <a:pathLst>
            <a:path>
              <a:moveTo>
                <a:pt x="2744741" y="0"/>
              </a:moveTo>
              <a:lnTo>
                <a:pt x="2744741" y="364981"/>
              </a:lnTo>
              <a:lnTo>
                <a:pt x="0" y="364981"/>
              </a:lnTo>
              <a:lnTo>
                <a:pt x="0" y="460846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3663EF-9FAF-461D-9124-BA4C2C0DB317}">
      <dsp:nvSpPr>
        <dsp:cNvPr id="0" name=""/>
        <dsp:cNvSpPr/>
      </dsp:nvSpPr>
      <dsp:spPr>
        <a:xfrm>
          <a:off x="3145637" y="2299932"/>
          <a:ext cx="91440" cy="3879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2074"/>
              </a:lnTo>
              <a:lnTo>
                <a:pt x="46847" y="292074"/>
              </a:lnTo>
              <a:lnTo>
                <a:pt x="46847" y="387939"/>
              </a:lnTo>
            </a:path>
          </a:pathLst>
        </a:custGeom>
        <a:noFill/>
        <a:ln w="25400" cap="flat" cmpd="sng" algn="ctr">
          <a:solidFill>
            <a:schemeClr val="accent1"/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A0C47C-FF91-4E77-BD22-20A2AB0DB9CB}">
      <dsp:nvSpPr>
        <dsp:cNvPr id="0" name=""/>
        <dsp:cNvSpPr/>
      </dsp:nvSpPr>
      <dsp:spPr>
        <a:xfrm>
          <a:off x="3145637" y="1394223"/>
          <a:ext cx="91440" cy="248591"/>
        </a:xfrm>
        <a:custGeom>
          <a:avLst/>
          <a:gdLst/>
          <a:ahLst/>
          <a:cxnLst/>
          <a:rect l="0" t="0" r="0" b="0"/>
          <a:pathLst>
            <a:path>
              <a:moveTo>
                <a:pt x="46847" y="0"/>
              </a:moveTo>
              <a:lnTo>
                <a:pt x="46847" y="152725"/>
              </a:lnTo>
              <a:lnTo>
                <a:pt x="45720" y="152725"/>
              </a:lnTo>
              <a:lnTo>
                <a:pt x="45720" y="248591"/>
              </a:lnTo>
            </a:path>
          </a:pathLst>
        </a:custGeom>
        <a:noFill/>
        <a:ln w="25400" cap="flat" cmpd="sng" algn="ctr">
          <a:solidFill>
            <a:schemeClr val="accent1"/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8F70B7-8EF8-4018-8C0B-C366C87FA484}">
      <dsp:nvSpPr>
        <dsp:cNvPr id="0" name=""/>
        <dsp:cNvSpPr/>
      </dsp:nvSpPr>
      <dsp:spPr>
        <a:xfrm>
          <a:off x="3146765" y="547885"/>
          <a:ext cx="91440" cy="18921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9219"/>
              </a:lnTo>
            </a:path>
          </a:pathLst>
        </a:custGeom>
        <a:noFill/>
        <a:ln w="25400" cap="flat" cmpd="sng" algn="ctr">
          <a:solidFill>
            <a:schemeClr val="accent1"/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52C6EA-CCF2-4D76-877C-CACCAE309C6C}">
      <dsp:nvSpPr>
        <dsp:cNvPr id="0" name=""/>
        <dsp:cNvSpPr/>
      </dsp:nvSpPr>
      <dsp:spPr>
        <a:xfrm>
          <a:off x="2675069" y="-109232"/>
          <a:ext cx="1034831" cy="657118"/>
        </a:xfrm>
        <a:prstGeom prst="roundRect">
          <a:avLst>
            <a:gd name="adj" fmla="val 10000"/>
          </a:avLst>
        </a:prstGeom>
        <a:solidFill>
          <a:schemeClr val="accent3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8DD9C9B-0507-4711-B78A-930560FD03F6}">
      <dsp:nvSpPr>
        <dsp:cNvPr id="0" name=""/>
        <dsp:cNvSpPr/>
      </dsp:nvSpPr>
      <dsp:spPr>
        <a:xfrm>
          <a:off x="2790051" y="0"/>
          <a:ext cx="1034831" cy="6571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800" b="1" kern="1200" dirty="0"/>
            <a:t>PRESIDENCIA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800" b="1" kern="1200" dirty="0"/>
            <a:t>MESA DIRECTIVA.</a:t>
          </a:r>
          <a:endParaRPr lang="en-US" sz="800" b="1" kern="1200" dirty="0"/>
        </a:p>
      </dsp:txBody>
      <dsp:txXfrm>
        <a:off x="2809297" y="19246"/>
        <a:ext cx="996339" cy="618626"/>
      </dsp:txXfrm>
    </dsp:sp>
    <dsp:sp modelId="{16A8F557-66AC-453A-B9C6-E773E0CC7D20}">
      <dsp:nvSpPr>
        <dsp:cNvPr id="0" name=""/>
        <dsp:cNvSpPr/>
      </dsp:nvSpPr>
      <dsp:spPr>
        <a:xfrm>
          <a:off x="2675069" y="737105"/>
          <a:ext cx="1034831" cy="657118"/>
        </a:xfrm>
        <a:prstGeom prst="roundRect">
          <a:avLst>
            <a:gd name="adj" fmla="val 10000"/>
          </a:avLst>
        </a:prstGeom>
        <a:solidFill>
          <a:schemeClr val="accent2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19D7453-F63E-42C1-AF52-FDE23EE95316}">
      <dsp:nvSpPr>
        <dsp:cNvPr id="0" name=""/>
        <dsp:cNvSpPr/>
      </dsp:nvSpPr>
      <dsp:spPr>
        <a:xfrm>
          <a:off x="2790051" y="846337"/>
          <a:ext cx="1034831" cy="657118"/>
        </a:xfrm>
        <a:prstGeom prst="roundRect">
          <a:avLst>
            <a:gd name="adj" fmla="val 10000"/>
          </a:avLst>
        </a:prstGeom>
        <a:solidFill>
          <a:schemeClr val="bg1">
            <a:alpha val="90000"/>
          </a:schemeClr>
        </a:solidFill>
        <a:ln w="9525" cap="flat" cmpd="sng" algn="ctr">
          <a:solidFill>
            <a:schemeClr val="accent1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HONORALES CONCEJALES.</a:t>
          </a:r>
          <a:endParaRPr lang="en-US" sz="600" b="1" kern="1200" dirty="0"/>
        </a:p>
      </dsp:txBody>
      <dsp:txXfrm>
        <a:off x="2809297" y="865583"/>
        <a:ext cx="996339" cy="618626"/>
      </dsp:txXfrm>
    </dsp:sp>
    <dsp:sp modelId="{4B396A9C-3D57-439C-AB3A-E11A44C06576}">
      <dsp:nvSpPr>
        <dsp:cNvPr id="0" name=""/>
        <dsp:cNvSpPr/>
      </dsp:nvSpPr>
      <dsp:spPr>
        <a:xfrm>
          <a:off x="2673941" y="1642814"/>
          <a:ext cx="1034831" cy="657118"/>
        </a:xfrm>
        <a:prstGeom prst="roundRect">
          <a:avLst>
            <a:gd name="adj" fmla="val 10000"/>
          </a:avLst>
        </a:prstGeom>
        <a:solidFill>
          <a:schemeClr val="accent1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FC5454E-FFAC-4890-93A5-14B9B3468BA6}">
      <dsp:nvSpPr>
        <dsp:cNvPr id="0" name=""/>
        <dsp:cNvSpPr/>
      </dsp:nvSpPr>
      <dsp:spPr>
        <a:xfrm>
          <a:off x="2788923" y="1752046"/>
          <a:ext cx="1034831" cy="657118"/>
        </a:xfrm>
        <a:prstGeom prst="roundRect">
          <a:avLst>
            <a:gd name="adj" fmla="val 10000"/>
          </a:avLst>
        </a:prstGeom>
        <a:solidFill>
          <a:schemeClr val="bg1">
            <a:alpha val="90000"/>
          </a:schemeClr>
        </a:solidFill>
        <a:ln w="9525" cap="flat" cmpd="sng" algn="ctr">
          <a:solidFill>
            <a:schemeClr val="accent1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800" b="1" kern="1200" dirty="0"/>
            <a:t>SECRETARIA GENERAL</a:t>
          </a:r>
        </a:p>
      </dsp:txBody>
      <dsp:txXfrm>
        <a:off x="2808169" y="1771292"/>
        <a:ext cx="996339" cy="618626"/>
      </dsp:txXfrm>
    </dsp:sp>
    <dsp:sp modelId="{81FF2D0D-6C1F-48E5-865C-028B32AB178C}">
      <dsp:nvSpPr>
        <dsp:cNvPr id="0" name=""/>
        <dsp:cNvSpPr/>
      </dsp:nvSpPr>
      <dsp:spPr>
        <a:xfrm>
          <a:off x="2675069" y="2687872"/>
          <a:ext cx="1034831" cy="657118"/>
        </a:xfrm>
        <a:prstGeom prst="roundRect">
          <a:avLst>
            <a:gd name="adj" fmla="val 10000"/>
          </a:avLst>
        </a:prstGeom>
        <a:solidFill>
          <a:schemeClr val="accent1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A7CBBE4-80A6-474C-BA1A-6098206A5DCA}">
      <dsp:nvSpPr>
        <dsp:cNvPr id="0" name=""/>
        <dsp:cNvSpPr/>
      </dsp:nvSpPr>
      <dsp:spPr>
        <a:xfrm>
          <a:off x="2790051" y="2797104"/>
          <a:ext cx="1034831" cy="6571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800" b="1" kern="1200" dirty="0"/>
            <a:t>SUB-SECRETARIA GENERAL</a:t>
          </a:r>
          <a:endParaRPr lang="en-US" sz="800" b="1" kern="1200" dirty="0"/>
        </a:p>
      </dsp:txBody>
      <dsp:txXfrm>
        <a:off x="2809297" y="2816350"/>
        <a:ext cx="996339" cy="618626"/>
      </dsp:txXfrm>
    </dsp:sp>
    <dsp:sp modelId="{3F301CF8-5BFA-4A61-A495-1E49AFDAF652}">
      <dsp:nvSpPr>
        <dsp:cNvPr id="0" name=""/>
        <dsp:cNvSpPr/>
      </dsp:nvSpPr>
      <dsp:spPr>
        <a:xfrm>
          <a:off x="-69671" y="3805837"/>
          <a:ext cx="1034831" cy="657118"/>
        </a:xfrm>
        <a:prstGeom prst="roundRect">
          <a:avLst>
            <a:gd name="adj" fmla="val 10000"/>
          </a:avLst>
        </a:prstGeom>
        <a:solidFill>
          <a:schemeClr val="accent1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1396F97-11C5-4D62-A480-BB91AE410C6A}">
      <dsp:nvSpPr>
        <dsp:cNvPr id="0" name=""/>
        <dsp:cNvSpPr/>
      </dsp:nvSpPr>
      <dsp:spPr>
        <a:xfrm>
          <a:off x="45309" y="3915069"/>
          <a:ext cx="1034831" cy="6571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800" b="1" kern="1200" dirty="0"/>
            <a:t>ASESORIA JURIDICA</a:t>
          </a:r>
          <a:endParaRPr lang="en-US" sz="800" b="1" kern="1200" dirty="0"/>
        </a:p>
      </dsp:txBody>
      <dsp:txXfrm>
        <a:off x="64555" y="3934315"/>
        <a:ext cx="996339" cy="618626"/>
      </dsp:txXfrm>
    </dsp:sp>
    <dsp:sp modelId="{FF67FEC1-FF4B-4B24-9105-A3CBCD52983A}">
      <dsp:nvSpPr>
        <dsp:cNvPr id="0" name=""/>
        <dsp:cNvSpPr/>
      </dsp:nvSpPr>
      <dsp:spPr>
        <a:xfrm>
          <a:off x="1323731" y="3805837"/>
          <a:ext cx="1034831" cy="6571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EE371C8-49A8-4692-9EA9-F70804AB9CC2}">
      <dsp:nvSpPr>
        <dsp:cNvPr id="0" name=""/>
        <dsp:cNvSpPr/>
      </dsp:nvSpPr>
      <dsp:spPr>
        <a:xfrm>
          <a:off x="1438712" y="3915069"/>
          <a:ext cx="1034831" cy="6571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800" b="1" kern="1200" dirty="0"/>
            <a:t>CONTROL INTERNO</a:t>
          </a:r>
          <a:endParaRPr lang="en-US" sz="800" b="1" kern="1200" dirty="0"/>
        </a:p>
      </dsp:txBody>
      <dsp:txXfrm>
        <a:off x="1457958" y="3934315"/>
        <a:ext cx="996339" cy="618626"/>
      </dsp:txXfrm>
    </dsp:sp>
    <dsp:sp modelId="{102230EB-284F-41E9-9AF0-22370E1E5319}">
      <dsp:nvSpPr>
        <dsp:cNvPr id="0" name=""/>
        <dsp:cNvSpPr/>
      </dsp:nvSpPr>
      <dsp:spPr>
        <a:xfrm>
          <a:off x="2717134" y="3805837"/>
          <a:ext cx="1034831" cy="657118"/>
        </a:xfrm>
        <a:prstGeom prst="roundRect">
          <a:avLst>
            <a:gd name="adj" fmla="val 10000"/>
          </a:avLst>
        </a:prstGeom>
        <a:solidFill>
          <a:schemeClr val="accent1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3D4E2C8-A917-474A-9B5D-647526AF96A1}">
      <dsp:nvSpPr>
        <dsp:cNvPr id="0" name=""/>
        <dsp:cNvSpPr/>
      </dsp:nvSpPr>
      <dsp:spPr>
        <a:xfrm>
          <a:off x="2832115" y="3915069"/>
          <a:ext cx="1034831" cy="6571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800" b="1" kern="1200" dirty="0"/>
            <a:t>ADMINISTRACION DEL RECURSO.  </a:t>
          </a:r>
          <a:r>
            <a:rPr lang="es-ES" sz="800" b="1" kern="1200" dirty="0">
              <a:effectLst/>
            </a:rPr>
            <a:t>HUMANO</a:t>
          </a:r>
          <a:endParaRPr lang="en-US" sz="800" b="1" kern="1200" dirty="0">
            <a:effectLst/>
          </a:endParaRPr>
        </a:p>
      </dsp:txBody>
      <dsp:txXfrm>
        <a:off x="2851361" y="3934315"/>
        <a:ext cx="996339" cy="618626"/>
      </dsp:txXfrm>
    </dsp:sp>
    <dsp:sp modelId="{A4061E85-AA97-40C4-812C-BA0F56D7368B}">
      <dsp:nvSpPr>
        <dsp:cNvPr id="0" name=""/>
        <dsp:cNvSpPr/>
      </dsp:nvSpPr>
      <dsp:spPr>
        <a:xfrm>
          <a:off x="3961997" y="3788489"/>
          <a:ext cx="1284784" cy="657118"/>
        </a:xfrm>
        <a:prstGeom prst="roundRect">
          <a:avLst>
            <a:gd name="adj" fmla="val 10000"/>
          </a:avLst>
        </a:prstGeom>
        <a:solidFill>
          <a:schemeClr val="accent3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FC62877-20B3-4407-B5DF-28BD957850F5}">
      <dsp:nvSpPr>
        <dsp:cNvPr id="0" name=""/>
        <dsp:cNvSpPr/>
      </dsp:nvSpPr>
      <dsp:spPr>
        <a:xfrm>
          <a:off x="4076979" y="3897721"/>
          <a:ext cx="1284784" cy="6571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800" b="1" kern="1200" dirty="0"/>
            <a:t>COMUNICACIONES.</a:t>
          </a:r>
          <a:endParaRPr lang="en-US" sz="800" b="1" kern="1200" dirty="0"/>
        </a:p>
      </dsp:txBody>
      <dsp:txXfrm>
        <a:off x="4096225" y="3916967"/>
        <a:ext cx="1246292" cy="618626"/>
      </dsp:txXfrm>
    </dsp:sp>
    <dsp:sp modelId="{904E4D75-E4E6-4995-A369-171DE140D6FE}">
      <dsp:nvSpPr>
        <dsp:cNvPr id="0" name=""/>
        <dsp:cNvSpPr/>
      </dsp:nvSpPr>
      <dsp:spPr>
        <a:xfrm>
          <a:off x="6583576" y="3805837"/>
          <a:ext cx="1034831" cy="657118"/>
        </a:xfrm>
        <a:prstGeom prst="roundRect">
          <a:avLst>
            <a:gd name="adj" fmla="val 10000"/>
          </a:avLst>
        </a:prstGeom>
        <a:solidFill>
          <a:schemeClr val="accent1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C8DEE65-7954-418E-91BE-F8460204D910}">
      <dsp:nvSpPr>
        <dsp:cNvPr id="0" name=""/>
        <dsp:cNvSpPr/>
      </dsp:nvSpPr>
      <dsp:spPr>
        <a:xfrm>
          <a:off x="6698557" y="3915069"/>
          <a:ext cx="1034831" cy="6571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800" b="1" kern="1200" dirty="0"/>
            <a:t>FINANCIERA PRESUPUESTO Y CONTABILIDAD</a:t>
          </a:r>
          <a:endParaRPr lang="en-US" sz="800" b="1" kern="1200" dirty="0"/>
        </a:p>
      </dsp:txBody>
      <dsp:txXfrm>
        <a:off x="6717803" y="3934315"/>
        <a:ext cx="996339" cy="618626"/>
      </dsp:txXfrm>
    </dsp:sp>
    <dsp:sp modelId="{37E585F0-F66D-4AAA-980F-485F56D2DD50}">
      <dsp:nvSpPr>
        <dsp:cNvPr id="0" name=""/>
        <dsp:cNvSpPr/>
      </dsp:nvSpPr>
      <dsp:spPr>
        <a:xfrm>
          <a:off x="5477275" y="3805837"/>
          <a:ext cx="1034831" cy="6571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5353414-A3CA-4BC0-8C51-404A774AC87A}">
      <dsp:nvSpPr>
        <dsp:cNvPr id="0" name=""/>
        <dsp:cNvSpPr/>
      </dsp:nvSpPr>
      <dsp:spPr>
        <a:xfrm>
          <a:off x="5592256" y="3915069"/>
          <a:ext cx="1034831" cy="6571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800" b="1" kern="1200" dirty="0"/>
            <a:t>CONTROL DISCIPLINARIO INTERNO</a:t>
          </a:r>
          <a:endParaRPr lang="en-US" sz="800" b="1" kern="1200" dirty="0"/>
        </a:p>
      </dsp:txBody>
      <dsp:txXfrm>
        <a:off x="5611502" y="3934315"/>
        <a:ext cx="996339" cy="618626"/>
      </dsp:txXfrm>
    </dsp:sp>
    <dsp:sp modelId="{07B28C21-AD8B-45CE-971E-561FD8264152}">
      <dsp:nvSpPr>
        <dsp:cNvPr id="0" name=""/>
        <dsp:cNvSpPr/>
      </dsp:nvSpPr>
      <dsp:spPr>
        <a:xfrm>
          <a:off x="4486503" y="1373132"/>
          <a:ext cx="998778" cy="6262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03B268F-0A05-48DF-95CC-666646D6BEB7}">
      <dsp:nvSpPr>
        <dsp:cNvPr id="0" name=""/>
        <dsp:cNvSpPr/>
      </dsp:nvSpPr>
      <dsp:spPr>
        <a:xfrm>
          <a:off x="4601484" y="1482365"/>
          <a:ext cx="998778" cy="6262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800" b="1" kern="1200" dirty="0"/>
            <a:t>Archivo</a:t>
          </a:r>
          <a:r>
            <a:rPr lang="es-CO" sz="800" kern="1200" dirty="0"/>
            <a:t> </a:t>
          </a:r>
          <a:r>
            <a:rPr lang="es-CO" sz="800" b="1" kern="1200" dirty="0"/>
            <a:t>Central</a:t>
          </a:r>
        </a:p>
      </dsp:txBody>
      <dsp:txXfrm>
        <a:off x="4619827" y="1500708"/>
        <a:ext cx="962092" cy="589580"/>
      </dsp:txXfrm>
    </dsp:sp>
    <dsp:sp modelId="{6352E9C5-DE69-4BE4-A293-5413ABD3C7C4}">
      <dsp:nvSpPr>
        <dsp:cNvPr id="0" name=""/>
        <dsp:cNvSpPr/>
      </dsp:nvSpPr>
      <dsp:spPr>
        <a:xfrm>
          <a:off x="4486495" y="2200181"/>
          <a:ext cx="988046" cy="6183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A535880-1AAE-4E43-8EDC-585C1F60BAAA}">
      <dsp:nvSpPr>
        <dsp:cNvPr id="0" name=""/>
        <dsp:cNvSpPr/>
      </dsp:nvSpPr>
      <dsp:spPr>
        <a:xfrm>
          <a:off x="4601476" y="2309413"/>
          <a:ext cx="988046" cy="6183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b="1" kern="1200" dirty="0"/>
            <a:t>Actas</a:t>
          </a:r>
          <a:endParaRPr lang="es-CO" sz="800" b="1" kern="1200" dirty="0"/>
        </a:p>
      </dsp:txBody>
      <dsp:txXfrm>
        <a:off x="4619587" y="2327524"/>
        <a:ext cx="951824" cy="5821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>
            <a:extLst>
              <a:ext uri="{FF2B5EF4-FFF2-40B4-BE49-F238E27FC236}">
                <a16:creationId xmlns:a16="http://schemas.microsoft.com/office/drawing/2014/main" id="{1293600E-AB97-4B6B-B7DF-4A15572777B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2042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2 Marcador de fecha">
            <a:extLst>
              <a:ext uri="{FF2B5EF4-FFF2-40B4-BE49-F238E27FC236}">
                <a16:creationId xmlns:a16="http://schemas.microsoft.com/office/drawing/2014/main" id="{E4849FEB-C0E2-48C0-8657-C4D0CC4CFF4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2042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6E1BE46-A436-48FC-99DE-C3DF92301F19}" type="datetimeFigureOut">
              <a:rPr lang="en-US"/>
              <a:pPr>
                <a:defRPr/>
              </a:pPr>
              <a:t>3/5/2020</a:t>
            </a:fld>
            <a:endParaRPr lang="en-US"/>
          </a:p>
        </p:txBody>
      </p:sp>
      <p:sp>
        <p:nvSpPr>
          <p:cNvPr id="4" name="3 Marcador de imagen de diapositiva">
            <a:extLst>
              <a:ext uri="{FF2B5EF4-FFF2-40B4-BE49-F238E27FC236}">
                <a16:creationId xmlns:a16="http://schemas.microsoft.com/office/drawing/2014/main" id="{FC9C50E0-1DC1-4C9C-B40A-F24DCDF160C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693738"/>
            <a:ext cx="4618038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46" tIns="46273" rIns="92546" bIns="46273" rtlCol="0" anchor="ctr"/>
          <a:lstStyle/>
          <a:p>
            <a:pPr lvl="0"/>
            <a:endParaRPr lang="en-US" noProof="0"/>
          </a:p>
        </p:txBody>
      </p:sp>
      <p:sp>
        <p:nvSpPr>
          <p:cNvPr id="5" name="4 Marcador de notas">
            <a:extLst>
              <a:ext uri="{FF2B5EF4-FFF2-40B4-BE49-F238E27FC236}">
                <a16:creationId xmlns:a16="http://schemas.microsoft.com/office/drawing/2014/main" id="{E3E83D68-37CC-4045-ACD2-DA09DC0F90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95484" y="4389398"/>
            <a:ext cx="5563870" cy="4158377"/>
          </a:xfrm>
          <a:prstGeom prst="rect">
            <a:avLst/>
          </a:prstGeom>
        </p:spPr>
        <p:txBody>
          <a:bodyPr vert="horz" lIns="92546" tIns="46273" rIns="92546" bIns="46273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n-US" noProof="0"/>
          </a:p>
        </p:txBody>
      </p:sp>
      <p:sp>
        <p:nvSpPr>
          <p:cNvPr id="6" name="5 Marcador de pie de página">
            <a:extLst>
              <a:ext uri="{FF2B5EF4-FFF2-40B4-BE49-F238E27FC236}">
                <a16:creationId xmlns:a16="http://schemas.microsoft.com/office/drawing/2014/main" id="{1F94F502-7D37-4267-8B38-C2E302569A4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777192"/>
            <a:ext cx="3013763" cy="462042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Marcador de número de diapositiva">
            <a:extLst>
              <a:ext uri="{FF2B5EF4-FFF2-40B4-BE49-F238E27FC236}">
                <a16:creationId xmlns:a16="http://schemas.microsoft.com/office/drawing/2014/main" id="{8A0638DA-67A2-43CB-B820-673E5A63A0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39466" y="8777192"/>
            <a:ext cx="3013763" cy="462042"/>
          </a:xfrm>
          <a:prstGeom prst="rect">
            <a:avLst/>
          </a:prstGeom>
        </p:spPr>
        <p:txBody>
          <a:bodyPr vert="horz" wrap="square" lIns="92546" tIns="46273" rIns="92546" bIns="4627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B3F97907-8E68-4E15-B0E0-78084671CF68}" type="slidenum">
              <a:rPr lang="en-US" altLang="es-CO"/>
              <a:pPr/>
              <a:t>‹Nº›</a:t>
            </a:fld>
            <a:endParaRPr lang="en-US" alt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>
            <a:extLst>
              <a:ext uri="{FF2B5EF4-FFF2-40B4-BE49-F238E27FC236}">
                <a16:creationId xmlns:a16="http://schemas.microsoft.com/office/drawing/2014/main" id="{339E74B9-F5CB-48F8-8A84-B593C45386F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>
            <a:extLst>
              <a:ext uri="{FF2B5EF4-FFF2-40B4-BE49-F238E27FC236}">
                <a16:creationId xmlns:a16="http://schemas.microsoft.com/office/drawing/2014/main" id="{F9621BE9-72E0-463C-BC3A-1B3ADEDB704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O" altLang="es-CO"/>
          </a:p>
        </p:txBody>
      </p:sp>
      <p:sp>
        <p:nvSpPr>
          <p:cNvPr id="4100" name="3 Marcador de número de diapositiva">
            <a:extLst>
              <a:ext uri="{FF2B5EF4-FFF2-40B4-BE49-F238E27FC236}">
                <a16:creationId xmlns:a16="http://schemas.microsoft.com/office/drawing/2014/main" id="{F0EB590A-128D-404C-93BF-FD2A201A9D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1940" indent="-28920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6830" indent="-23136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9562" indent="-23136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2295" indent="-231366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5027" indent="-23136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7759" indent="-23136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70491" indent="-23136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33223" indent="-23136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8A5C8FA-EF17-444B-B447-462943B18E7E}" type="slidenum">
              <a:rPr lang="en-US" altLang="es-CO">
                <a:latin typeface="Calibri" panose="020F0502020204030204" pitchFamily="34" charset="0"/>
              </a:rPr>
              <a:pPr eaLnBrk="1" hangingPunct="1"/>
              <a:t>1</a:t>
            </a:fld>
            <a:endParaRPr lang="en-US" altLang="es-CO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DDC31FBB-CEB3-4D3C-A3DD-5A697C742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3C3E3-24A1-4C7E-B09B-6B5AB013E7CF}" type="datetimeFigureOut">
              <a:rPr lang="en-US"/>
              <a:pPr>
                <a:defRPr/>
              </a:pPr>
              <a:t>3/5/2020</a:t>
            </a:fld>
            <a:endParaRPr lang="en-U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FE73F859-3D7C-43DF-9B63-78F1C65E8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A5535BA5-1A87-487F-B8FD-F4EB1BDC5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0267FF-B1C8-471D-952E-CB80E10993DB}" type="slidenum">
              <a:rPr lang="en-US" altLang="es-CO"/>
              <a:pPr/>
              <a:t>‹Nº›</a:t>
            </a:fld>
            <a:endParaRPr lang="en-US" altLang="es-CO"/>
          </a:p>
        </p:txBody>
      </p:sp>
    </p:spTree>
    <p:extLst>
      <p:ext uri="{BB962C8B-B14F-4D97-AF65-F5344CB8AC3E}">
        <p14:creationId xmlns:p14="http://schemas.microsoft.com/office/powerpoint/2010/main" val="3076266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CD46DAC3-030F-4420-8425-68EA494CC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80C5B-58C1-4923-B3AB-B5642D0B4ECE}" type="datetimeFigureOut">
              <a:rPr lang="en-US"/>
              <a:pPr>
                <a:defRPr/>
              </a:pPr>
              <a:t>3/5/2020</a:t>
            </a:fld>
            <a:endParaRPr lang="en-U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14F63218-2219-4CA3-ACF7-38CC8BA97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374B0403-4035-4F6D-90CB-8DE59C284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D0D191-BB32-407A-950E-B46B07ED3FE9}" type="slidenum">
              <a:rPr lang="en-US" altLang="es-CO"/>
              <a:pPr/>
              <a:t>‹Nº›</a:t>
            </a:fld>
            <a:endParaRPr lang="en-US" altLang="es-CO"/>
          </a:p>
        </p:txBody>
      </p:sp>
    </p:spTree>
    <p:extLst>
      <p:ext uri="{BB962C8B-B14F-4D97-AF65-F5344CB8AC3E}">
        <p14:creationId xmlns:p14="http://schemas.microsoft.com/office/powerpoint/2010/main" val="2598283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71B5161E-4DF3-4CAA-99F3-C20CB3588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69ABFA-4964-4789-885B-21DBDD93A99E}" type="datetimeFigureOut">
              <a:rPr lang="en-US"/>
              <a:pPr>
                <a:defRPr/>
              </a:pPr>
              <a:t>3/5/2020</a:t>
            </a:fld>
            <a:endParaRPr lang="en-U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CF57DCD9-5423-48F6-844B-2B8E03F42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8CFCDD2F-6F4E-4DF5-BC0A-47EBE2014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26BFCA-2869-4922-8705-1E075BFD9670}" type="slidenum">
              <a:rPr lang="en-US" altLang="es-CO"/>
              <a:pPr/>
              <a:t>‹Nº›</a:t>
            </a:fld>
            <a:endParaRPr lang="en-US" altLang="es-CO"/>
          </a:p>
        </p:txBody>
      </p:sp>
    </p:spTree>
    <p:extLst>
      <p:ext uri="{BB962C8B-B14F-4D97-AF65-F5344CB8AC3E}">
        <p14:creationId xmlns:p14="http://schemas.microsoft.com/office/powerpoint/2010/main" val="3900428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C49DFE61-1699-428A-9CF9-72604CEE1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C58F2-2672-45E1-A029-E71382022591}" type="datetimeFigureOut">
              <a:rPr lang="en-US"/>
              <a:pPr>
                <a:defRPr/>
              </a:pPr>
              <a:t>3/5/2020</a:t>
            </a:fld>
            <a:endParaRPr lang="en-U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DEE37DE3-387B-403D-B156-681F034C1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45B38F21-287C-4717-BC7A-C708A9CED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A27D8A-3840-4E65-BF04-1EDCF306039C}" type="slidenum">
              <a:rPr lang="en-US" altLang="es-CO"/>
              <a:pPr/>
              <a:t>‹Nº›</a:t>
            </a:fld>
            <a:endParaRPr lang="en-US" altLang="es-CO"/>
          </a:p>
        </p:txBody>
      </p:sp>
    </p:spTree>
    <p:extLst>
      <p:ext uri="{BB962C8B-B14F-4D97-AF65-F5344CB8AC3E}">
        <p14:creationId xmlns:p14="http://schemas.microsoft.com/office/powerpoint/2010/main" val="260689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843BF925-E45C-4C01-9EB3-D644013F3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B7B366-1C5F-47EA-9ECD-CD024D63E32B}" type="datetimeFigureOut">
              <a:rPr lang="en-US"/>
              <a:pPr>
                <a:defRPr/>
              </a:pPr>
              <a:t>3/5/2020</a:t>
            </a:fld>
            <a:endParaRPr lang="en-U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04F220F0-4082-4719-876F-9A09C5875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896D6B4B-BC94-4AFB-AC1E-1E8372AB2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E0D91D-F17B-4829-9CB4-FB17A7934268}" type="slidenum">
              <a:rPr lang="en-US" altLang="es-CO"/>
              <a:pPr/>
              <a:t>‹Nº›</a:t>
            </a:fld>
            <a:endParaRPr lang="en-US" altLang="es-CO"/>
          </a:p>
        </p:txBody>
      </p:sp>
    </p:spTree>
    <p:extLst>
      <p:ext uri="{BB962C8B-B14F-4D97-AF65-F5344CB8AC3E}">
        <p14:creationId xmlns:p14="http://schemas.microsoft.com/office/powerpoint/2010/main" val="400518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71842268-3C59-43C8-97F5-F2384D501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70467-0CC8-44F3-921E-48901BC759DA}" type="datetimeFigureOut">
              <a:rPr lang="en-US"/>
              <a:pPr>
                <a:defRPr/>
              </a:pPr>
              <a:t>3/5/2020</a:t>
            </a:fld>
            <a:endParaRPr lang="en-U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4C9EDF75-E01A-47F1-9C35-6D110D59A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995BA97A-C4AC-4549-ABFB-6A61C629A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F59D28-C7E1-4071-ADF5-16DD6F8CE62B}" type="slidenum">
              <a:rPr lang="en-US" altLang="es-CO"/>
              <a:pPr/>
              <a:t>‹Nº›</a:t>
            </a:fld>
            <a:endParaRPr lang="en-US" altLang="es-CO"/>
          </a:p>
        </p:txBody>
      </p:sp>
    </p:spTree>
    <p:extLst>
      <p:ext uri="{BB962C8B-B14F-4D97-AF65-F5344CB8AC3E}">
        <p14:creationId xmlns:p14="http://schemas.microsoft.com/office/powerpoint/2010/main" val="1086140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3 Marcador de fecha">
            <a:extLst>
              <a:ext uri="{FF2B5EF4-FFF2-40B4-BE49-F238E27FC236}">
                <a16:creationId xmlns:a16="http://schemas.microsoft.com/office/drawing/2014/main" id="{2E04E88B-8500-4909-A523-E965AED27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B4496-7AB3-4607-AD4E-B37F5CCF3A3A}" type="datetimeFigureOut">
              <a:rPr lang="en-US"/>
              <a:pPr>
                <a:defRPr/>
              </a:pPr>
              <a:t>3/5/2020</a:t>
            </a:fld>
            <a:endParaRPr lang="en-US"/>
          </a:p>
        </p:txBody>
      </p:sp>
      <p:sp>
        <p:nvSpPr>
          <p:cNvPr id="8" name="4 Marcador de pie de página">
            <a:extLst>
              <a:ext uri="{FF2B5EF4-FFF2-40B4-BE49-F238E27FC236}">
                <a16:creationId xmlns:a16="http://schemas.microsoft.com/office/drawing/2014/main" id="{0E7DBE51-9A4E-42C1-B543-EA26E8F2F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5 Marcador de número de diapositiva">
            <a:extLst>
              <a:ext uri="{FF2B5EF4-FFF2-40B4-BE49-F238E27FC236}">
                <a16:creationId xmlns:a16="http://schemas.microsoft.com/office/drawing/2014/main" id="{090D9DEF-26D4-4F04-A22E-0022A805D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10E903-1638-4C93-A9F0-1A2FC2AD8700}" type="slidenum">
              <a:rPr lang="en-US" altLang="es-CO"/>
              <a:pPr/>
              <a:t>‹Nº›</a:t>
            </a:fld>
            <a:endParaRPr lang="en-US" altLang="es-CO"/>
          </a:p>
        </p:txBody>
      </p:sp>
    </p:spTree>
    <p:extLst>
      <p:ext uri="{BB962C8B-B14F-4D97-AF65-F5344CB8AC3E}">
        <p14:creationId xmlns:p14="http://schemas.microsoft.com/office/powerpoint/2010/main" val="2299661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3 Marcador de fecha">
            <a:extLst>
              <a:ext uri="{FF2B5EF4-FFF2-40B4-BE49-F238E27FC236}">
                <a16:creationId xmlns:a16="http://schemas.microsoft.com/office/drawing/2014/main" id="{FDFB36B2-3019-418B-9524-5EF281057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37238-E088-428F-817B-0C34416D9885}" type="datetimeFigureOut">
              <a:rPr lang="en-US"/>
              <a:pPr>
                <a:defRPr/>
              </a:pPr>
              <a:t>3/5/2020</a:t>
            </a:fld>
            <a:endParaRPr lang="en-US"/>
          </a:p>
        </p:txBody>
      </p:sp>
      <p:sp>
        <p:nvSpPr>
          <p:cNvPr id="4" name="4 Marcador de pie de página">
            <a:extLst>
              <a:ext uri="{FF2B5EF4-FFF2-40B4-BE49-F238E27FC236}">
                <a16:creationId xmlns:a16="http://schemas.microsoft.com/office/drawing/2014/main" id="{71A0CA58-272B-47BC-82E1-6553EE93F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5 Marcador de número de diapositiva">
            <a:extLst>
              <a:ext uri="{FF2B5EF4-FFF2-40B4-BE49-F238E27FC236}">
                <a16:creationId xmlns:a16="http://schemas.microsoft.com/office/drawing/2014/main" id="{0B0DBFD2-075E-4FC6-B692-ADFE8B569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6A0CD8-ACCD-4937-95FF-DCC5F198C45D}" type="slidenum">
              <a:rPr lang="en-US" altLang="es-CO"/>
              <a:pPr/>
              <a:t>‹Nº›</a:t>
            </a:fld>
            <a:endParaRPr lang="en-US" altLang="es-CO"/>
          </a:p>
        </p:txBody>
      </p:sp>
    </p:spTree>
    <p:extLst>
      <p:ext uri="{BB962C8B-B14F-4D97-AF65-F5344CB8AC3E}">
        <p14:creationId xmlns:p14="http://schemas.microsoft.com/office/powerpoint/2010/main" val="1298248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>
            <a:extLst>
              <a:ext uri="{FF2B5EF4-FFF2-40B4-BE49-F238E27FC236}">
                <a16:creationId xmlns:a16="http://schemas.microsoft.com/office/drawing/2014/main" id="{B2B08BCB-6175-438E-B38A-EC5706CA6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40AD67-B815-4A72-91EE-E8D65AA7A7FE}" type="datetimeFigureOut">
              <a:rPr lang="en-US"/>
              <a:pPr>
                <a:defRPr/>
              </a:pPr>
              <a:t>3/5/2020</a:t>
            </a:fld>
            <a:endParaRPr lang="en-US"/>
          </a:p>
        </p:txBody>
      </p:sp>
      <p:sp>
        <p:nvSpPr>
          <p:cNvPr id="3" name="4 Marcador de pie de página">
            <a:extLst>
              <a:ext uri="{FF2B5EF4-FFF2-40B4-BE49-F238E27FC236}">
                <a16:creationId xmlns:a16="http://schemas.microsoft.com/office/drawing/2014/main" id="{E8E3E68E-DBCD-4E76-B31B-191932A97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5 Marcador de número de diapositiva">
            <a:extLst>
              <a:ext uri="{FF2B5EF4-FFF2-40B4-BE49-F238E27FC236}">
                <a16:creationId xmlns:a16="http://schemas.microsoft.com/office/drawing/2014/main" id="{C2A85196-5C7C-42C6-BE50-CEE6A9F8A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D8DA21-06A7-4F91-BDA2-9660202713FC}" type="slidenum">
              <a:rPr lang="en-US" altLang="es-CO"/>
              <a:pPr/>
              <a:t>‹Nº›</a:t>
            </a:fld>
            <a:endParaRPr lang="en-US" altLang="es-CO"/>
          </a:p>
        </p:txBody>
      </p:sp>
    </p:spTree>
    <p:extLst>
      <p:ext uri="{BB962C8B-B14F-4D97-AF65-F5344CB8AC3E}">
        <p14:creationId xmlns:p14="http://schemas.microsoft.com/office/powerpoint/2010/main" val="1677837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DB83EFFE-2F27-4423-9211-759E11F90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D1BB7-FB9C-403A-BDBF-65897834737E}" type="datetimeFigureOut">
              <a:rPr lang="en-US"/>
              <a:pPr>
                <a:defRPr/>
              </a:pPr>
              <a:t>3/5/2020</a:t>
            </a:fld>
            <a:endParaRPr lang="en-U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E8700C12-99DD-4EAC-81BA-28213E7AD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7CA54952-9DB6-4331-BD1E-2233C674E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80587F-AC68-4F9A-9CA2-FAA6DB57050D}" type="slidenum">
              <a:rPr lang="en-US" altLang="es-CO"/>
              <a:pPr/>
              <a:t>‹Nº›</a:t>
            </a:fld>
            <a:endParaRPr lang="en-US" altLang="es-CO"/>
          </a:p>
        </p:txBody>
      </p:sp>
    </p:spTree>
    <p:extLst>
      <p:ext uri="{BB962C8B-B14F-4D97-AF65-F5344CB8AC3E}">
        <p14:creationId xmlns:p14="http://schemas.microsoft.com/office/powerpoint/2010/main" val="2918794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32E93944-EF69-40D0-89B7-E6FEEA365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F3BEC5-C320-491D-9774-21329345120A}" type="datetimeFigureOut">
              <a:rPr lang="en-US"/>
              <a:pPr>
                <a:defRPr/>
              </a:pPr>
              <a:t>3/5/2020</a:t>
            </a:fld>
            <a:endParaRPr lang="en-U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4BFDC2B6-2AF1-4F13-B104-989BA021C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153B87E5-6703-43EB-A6CA-2F3362B5F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275A88-E928-4F2A-BFAF-98F20768A52F}" type="slidenum">
              <a:rPr lang="en-US" altLang="es-CO"/>
              <a:pPr/>
              <a:t>‹Nº›</a:t>
            </a:fld>
            <a:endParaRPr lang="en-US" altLang="es-CO"/>
          </a:p>
        </p:txBody>
      </p:sp>
    </p:spTree>
    <p:extLst>
      <p:ext uri="{BB962C8B-B14F-4D97-AF65-F5344CB8AC3E}">
        <p14:creationId xmlns:p14="http://schemas.microsoft.com/office/powerpoint/2010/main" val="3840695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>
            <a:extLst>
              <a:ext uri="{FF2B5EF4-FFF2-40B4-BE49-F238E27FC236}">
                <a16:creationId xmlns:a16="http://schemas.microsoft.com/office/drawing/2014/main" id="{4E7BCE99-E557-4444-87FA-864901C4338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/>
              <a:t>Haga clic para modificar el estilo de título del patrón</a:t>
            </a:r>
            <a:endParaRPr lang="en-US" altLang="es-CO"/>
          </a:p>
        </p:txBody>
      </p:sp>
      <p:sp>
        <p:nvSpPr>
          <p:cNvPr id="1027" name="2 Marcador de texto">
            <a:extLst>
              <a:ext uri="{FF2B5EF4-FFF2-40B4-BE49-F238E27FC236}">
                <a16:creationId xmlns:a16="http://schemas.microsoft.com/office/drawing/2014/main" id="{BC88D697-D9E6-476E-B368-7682D05FF11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/>
              <a:t>Haga clic para modificar el estilo de texto del patrón</a:t>
            </a:r>
          </a:p>
          <a:p>
            <a:pPr lvl="1"/>
            <a:r>
              <a:rPr lang="es-ES" altLang="es-CO"/>
              <a:t>Segundo nivel</a:t>
            </a:r>
          </a:p>
          <a:p>
            <a:pPr lvl="2"/>
            <a:r>
              <a:rPr lang="es-ES" altLang="es-CO"/>
              <a:t>Tercer nivel</a:t>
            </a:r>
          </a:p>
          <a:p>
            <a:pPr lvl="3"/>
            <a:r>
              <a:rPr lang="es-ES" altLang="es-CO"/>
              <a:t>Cuarto nivel</a:t>
            </a:r>
          </a:p>
          <a:p>
            <a:pPr lvl="4"/>
            <a:r>
              <a:rPr lang="es-ES" altLang="es-CO"/>
              <a:t>Quinto nivel</a:t>
            </a:r>
            <a:endParaRPr lang="en-US" altLang="es-CO"/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0C957523-448D-44C0-BE3C-8D41FC388D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7FB115E-F077-415F-8302-B390B73DBF82}" type="datetimeFigureOut">
              <a:rPr lang="en-US"/>
              <a:pPr>
                <a:defRPr/>
              </a:pPr>
              <a:t>3/5/2020</a:t>
            </a:fld>
            <a:endParaRPr lang="en-U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130884C1-D0C9-4338-8B25-DC7EE81BDB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11191B08-6AB5-4175-9568-9348127885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Franklin Gothic Book" panose="020B0503020102020204" pitchFamily="34" charset="0"/>
              </a:defRPr>
            </a:lvl1pPr>
          </a:lstStyle>
          <a:p>
            <a:fld id="{E5F726D3-FFDD-49B9-8C07-B45BD21784CA}" type="slidenum">
              <a:rPr lang="en-US" altLang="es-CO"/>
              <a:pPr/>
              <a:t>‹Nº›</a:t>
            </a:fld>
            <a:endParaRPr lang="en-US" alt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>
            <a:extLst>
              <a:ext uri="{FF2B5EF4-FFF2-40B4-BE49-F238E27FC236}">
                <a16:creationId xmlns:a16="http://schemas.microsoft.com/office/drawing/2014/main" id="{5C05AD32-0455-49E7-ABF1-139C778D705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01889185"/>
              </p:ext>
            </p:extLst>
          </p:nvPr>
        </p:nvGraphicFramePr>
        <p:xfrm>
          <a:off x="655035" y="2000328"/>
          <a:ext cx="7733389" cy="50770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" name="Imagen 1">
            <a:extLst>
              <a:ext uri="{FF2B5EF4-FFF2-40B4-BE49-F238E27FC236}">
                <a16:creationId xmlns:a16="http://schemas.microsoft.com/office/drawing/2014/main" id="{7B436626-5028-483E-9BD1-58771F3C3AB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87624" y="234587"/>
            <a:ext cx="7396616" cy="1523766"/>
          </a:xfrm>
          <a:prstGeom prst="rect">
            <a:avLst/>
          </a:prstGeom>
        </p:spPr>
      </p:pic>
      <p:sp>
        <p:nvSpPr>
          <p:cNvPr id="10" name="9 Título">
            <a:extLst>
              <a:ext uri="{FF2B5EF4-FFF2-40B4-BE49-F238E27FC236}">
                <a16:creationId xmlns:a16="http://schemas.microsoft.com/office/drawing/2014/main" id="{21863CD7-1B76-4913-A13F-57C88DFFF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350603"/>
            <a:ext cx="9007925" cy="774141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en-US" sz="3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3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" name="Conector recto de flecha 2">
            <a:extLst>
              <a:ext uri="{FF2B5EF4-FFF2-40B4-BE49-F238E27FC236}">
                <a16:creationId xmlns:a16="http://schemas.microsoft.com/office/drawing/2014/main" id="{F87D9E86-ED9C-4453-BB03-27C32FCC54DC}"/>
              </a:ext>
            </a:extLst>
          </p:cNvPr>
          <p:cNvCxnSpPr>
            <a:cxnSpLocks/>
          </p:cNvCxnSpPr>
          <p:nvPr/>
        </p:nvCxnSpPr>
        <p:spPr>
          <a:xfrm flipV="1">
            <a:off x="4716016" y="3632200"/>
            <a:ext cx="376684" cy="196443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5" name="Conector recto de flecha 54">
            <a:extLst>
              <a:ext uri="{FF2B5EF4-FFF2-40B4-BE49-F238E27FC236}">
                <a16:creationId xmlns:a16="http://schemas.microsoft.com/office/drawing/2014/main" id="{675C5DAA-BB7E-4ADD-8876-90DB9FFA9AF2}"/>
              </a:ext>
            </a:extLst>
          </p:cNvPr>
          <p:cNvCxnSpPr>
            <a:cxnSpLocks/>
          </p:cNvCxnSpPr>
          <p:nvPr/>
        </p:nvCxnSpPr>
        <p:spPr>
          <a:xfrm>
            <a:off x="4716016" y="4058360"/>
            <a:ext cx="360040" cy="277689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2" name="Rectángulo: esquinas redondeadas 61">
            <a:extLst>
              <a:ext uri="{FF2B5EF4-FFF2-40B4-BE49-F238E27FC236}">
                <a16:creationId xmlns:a16="http://schemas.microsoft.com/office/drawing/2014/main" id="{D55A19A5-5CB1-4833-834B-CF00C7555719}"/>
              </a:ext>
            </a:extLst>
          </p:cNvPr>
          <p:cNvSpPr/>
          <p:nvPr/>
        </p:nvSpPr>
        <p:spPr>
          <a:xfrm>
            <a:off x="6832781" y="2458566"/>
            <a:ext cx="1555643" cy="1940867"/>
          </a:xfrm>
          <a:prstGeom prst="roundRect">
            <a:avLst>
              <a:gd name="adj" fmla="val 10000"/>
            </a:avLst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es-MX" sz="800" b="1" dirty="0">
                <a:solidFill>
                  <a:schemeClr val="tx1"/>
                </a:solidFill>
              </a:rPr>
              <a:t>COLORES POR PROCESOS</a:t>
            </a:r>
            <a:r>
              <a:rPr lang="es-MX" sz="800" dirty="0"/>
              <a:t>.</a:t>
            </a:r>
          </a:p>
          <a:p>
            <a:endParaRPr lang="es-MX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800" dirty="0">
                <a:solidFill>
                  <a:schemeClr val="tx1"/>
                </a:solidFill>
              </a:rPr>
              <a:t>VERDE: Procesos Estratégicos.</a:t>
            </a:r>
          </a:p>
          <a:p>
            <a:endParaRPr lang="es-MX" sz="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800" dirty="0">
                <a:solidFill>
                  <a:schemeClr val="tx1"/>
                </a:solidFill>
              </a:rPr>
              <a:t>ROJO: Procesos Misionales.</a:t>
            </a:r>
          </a:p>
          <a:p>
            <a:endParaRPr lang="es-MX" sz="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800" dirty="0">
                <a:solidFill>
                  <a:schemeClr val="tx1"/>
                </a:solidFill>
              </a:rPr>
              <a:t>AZUL: Procesos de Apoyo.</a:t>
            </a:r>
          </a:p>
          <a:p>
            <a:endParaRPr lang="es-MX" sz="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800" dirty="0">
                <a:solidFill>
                  <a:schemeClr val="tx1"/>
                </a:solidFill>
              </a:rPr>
              <a:t>MORADO: Procesos de Evaluación seguimiento y Control.</a:t>
            </a:r>
            <a:endParaRPr lang="es-CO" sz="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328</TotalTime>
  <Words>63</Words>
  <Application>Microsoft Office PowerPoint</Application>
  <PresentationFormat>Presentación en pantalla (4:3)</PresentationFormat>
  <Paragraphs>24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Franklin Gothic Book</vt:lpstr>
      <vt:lpstr>Franklin Gothic Medium</vt:lpstr>
      <vt:lpstr>Tema de Office</vt:lpstr>
      <vt:lpstr> 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Luis Ivan</dc:creator>
  <cp:lastModifiedBy>Alejandro Perez</cp:lastModifiedBy>
  <cp:revision>44</cp:revision>
  <cp:lastPrinted>2020-01-17T16:25:43Z</cp:lastPrinted>
  <dcterms:created xsi:type="dcterms:W3CDTF">2008-04-03T22:27:09Z</dcterms:created>
  <dcterms:modified xsi:type="dcterms:W3CDTF">2020-03-05T16:49:10Z</dcterms:modified>
</cp:coreProperties>
</file>